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  <p:sldMasterId id="2147483661" r:id="rId6"/>
  </p:sldMasterIdLst>
  <p:notesMasterIdLst>
    <p:notesMasterId r:id="rId7"/>
  </p:notesMasterIdLst>
  <p:sldIdLst>
    <p:sldId id="261" r:id="rId8"/>
    <p:sldId id="270" r:id="rId9"/>
    <p:sldId id="278" r:id="rId10"/>
    <p:sldId id="271" r:id="rId11"/>
    <p:sldId id="272" r:id="rId12"/>
    <p:sldId id="273" r:id="rId13"/>
    <p:sldId id="274" r:id="rId14"/>
    <p:sldId id="275" r:id="rId15"/>
    <p:sldId id="285" r:id="rId16"/>
    <p:sldId id="276" r:id="rId17"/>
    <p:sldId id="279" r:id="rId18"/>
    <p:sldId id="282" r:id="rId19"/>
    <p:sldId id="277" r:id="rId20"/>
    <p:sldId id="280" r:id="rId21"/>
    <p:sldId id="283" r:id="rId22"/>
    <p:sldId id="284" r:id="rId23"/>
    <p:sldId id="281" r:id="rId24"/>
  </p:sldIdLst>
  <p:sldSz cx="10080625" cy="5670550"/>
  <p:notesSz cx="7559675" cy="10691495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 Rounded MT Bold" pitchFamily="2" charset="0"/>
        <a:ea typeface="DejaVu Sans" pitchFamily="2" charset="0"/>
        <a:cs typeface="DejaVu Sans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 Rounded MT Bold" pitchFamily="2" charset="0"/>
        <a:ea typeface="DejaVu Sans" pitchFamily="2" charset="0"/>
        <a:cs typeface="DejaVu Sans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 Rounded MT Bold" pitchFamily="2" charset="0"/>
        <a:ea typeface="DejaVu Sans" pitchFamily="2" charset="0"/>
        <a:cs typeface="DejaVu Sans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 Rounded MT Bold" pitchFamily="2" charset="0"/>
        <a:ea typeface="DejaVu Sans" pitchFamily="2" charset="0"/>
        <a:cs typeface="DejaVu Sans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 Rounded MT Bold" pitchFamily="2" charset="0"/>
        <a:ea typeface="DejaVu Sans" pitchFamily="2" charset="0"/>
        <a:cs typeface="DejaVu Sans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 Rounded MT Bold" pitchFamily="2" charset="0"/>
        <a:ea typeface="DejaVu Sans" pitchFamily="2" charset="0"/>
        <a:cs typeface="DejaVu Sans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 Rounded MT Bold" pitchFamily="2" charset="0"/>
        <a:ea typeface="DejaVu Sans" pitchFamily="2" charset="0"/>
        <a:cs typeface="DejaVu Sans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 Rounded MT Bold" pitchFamily="2" charset="0"/>
        <a:ea typeface="DejaVu Sans" pitchFamily="2" charset="0"/>
        <a:cs typeface="DejaVu Sans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 Rounded MT Bold" pitchFamily="2" charset="0"/>
        <a:ea typeface="DejaVu Sans" pitchFamily="2" charset="0"/>
        <a:cs typeface="DejaVu Sans" pitchFamily="2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589557046" val="976" revOS="4"/>
      <pr:smFileRevision xmlns:pr="smNativeData" dt="1589557046" val="101"/>
      <pr:guideOptions xmlns:pr="smNativeData" dt="1589557046" showGrid="1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74" d="100"/>
          <a:sy n="74" d="100"/>
        </p:scale>
        <p:origin x="1272" y="170"/>
      </p:cViewPr>
      <p:guideLst x="0" y="0">
        <p:guide orient="horz" pos="1786"/>
        <p:guide pos="3175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6" d="100"/>
        <a:sy n="16" d="100"/>
      </p:scale>
      <p:origin x="0" y="0"/>
    </p:cViewPr>
  </p:sorterViewPr>
  <p:notesViewPr>
    <p:cSldViewPr snapToObjects="1" showGuides="1">
      <p:cViewPr>
        <p:scale>
          <a:sx n="74" d="100"/>
          <a:sy n="74" d="100"/>
        </p:scale>
        <p:origin x="1272" y="170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ÁreaCabeçalho1"/>
          <p:cNvSpPr>
            <a:spLocks noGrp="1" noChangeArrowheads="1"/>
            <a:extLst>
              <a:ext uri="smNativeData">
                <pr:smNativeData xmlns:pr="smNativeData" val="SMDATA_13_Nre+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CYUAABKAwAAEAAAACYAAAAIAAAA//////////8="/>
              </a:ext>
            </a:extLst>
          </p:cNvSpPr>
          <p:nvPr>
            <p:ph type="hdr" sz="quarter"/>
          </p:nvPr>
        </p:nvSpPr>
        <p:spPr>
          <a:xfrm>
            <a:off x="0" y="0"/>
            <a:ext cx="3275330" cy="5346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</a:p>
        </p:txBody>
      </p:sp>
      <p:sp>
        <p:nvSpPr>
          <p:cNvPr id="3" name="ÁreaDataHora1"/>
          <p:cNvSpPr>
            <a:spLocks noGrp="1" noChangeArrowheads="1"/>
            <a:extLst>
              <a:ext uri="smNativeData">
                <pr:smNativeData xmlns:pr="smNativeData" val="SMDATA_13_Nre+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bGgAAAAAAAIEuAABKAwAAEAAAACYAAAAIAAAA//////////8="/>
              </a:ext>
            </a:extLst>
          </p:cNvSpPr>
          <p:nvPr>
            <p:ph type="dt" idx="1"/>
          </p:nvPr>
        </p:nvSpPr>
        <p:spPr>
          <a:xfrm>
            <a:off x="4284345" y="0"/>
            <a:ext cx="3275330" cy="5346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DF80FFB-B5D0-ADF9-9E40-43AC410E6816}" type="datetime1">
              <a:t/>
            </a:fld>
          </a:p>
        </p:txBody>
      </p:sp>
      <p:sp>
        <p:nvSpPr>
          <p:cNvPr id="4" name="ImagemDoSlide1"/>
          <p:cNvSpPr>
            <a:spLocks noGrp="1" noChangeArrowheads="1"/>
            <a:extLst>
              <a:ext uri="smNativeData">
                <pr:smNativeData xmlns:pr="smNativeData" val="SMDATA_13_Nre+Xh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BBwAA7wQAAMAmAACZHQAAEAAAACYAAAAIAAAA//////////8="/>
              </a:ext>
            </a:extLst>
          </p:cNvSpPr>
          <p:nvPr>
            <p:ph type="sldImg" idx="2"/>
          </p:nvPr>
        </p:nvSpPr>
        <p:spPr>
          <a:xfrm>
            <a:off x="1260475" y="802005"/>
            <a:ext cx="5038725" cy="40093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TextoDoSlide1"/>
          <p:cNvSpPr>
            <a:spLocks noGrp="1" noChangeArrowheads="1"/>
            <a:extLst>
              <a:ext uri="smNativeData">
                <pr:smNativeData xmlns:pr="smNativeData" val="SMDATA_13_Nre+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nBAAAPh8AANspAADWPAAAEAAAACYAAAAIAAAA//////////8="/>
              </a:ext>
            </a:extLst>
          </p:cNvSpPr>
          <p:nvPr>
            <p:ph type="body" idx="3"/>
          </p:nvPr>
        </p:nvSpPr>
        <p:spPr>
          <a:xfrm>
            <a:off x="756285" y="5078730"/>
            <a:ext cx="6047740" cy="4810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Clique para editar os estilos de texto mestres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6" name="ÁreaRodapé1"/>
          <p:cNvSpPr>
            <a:spLocks noGrp="1" noChangeArrowheads="1"/>
            <a:extLst>
              <a:ext uri="smNativeData">
                <pr:smNativeData xmlns:pr="smNativeData" val="SMDATA_13_Nre+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ovL3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ez4AACYUAADFQQAAEAAAACYAAAAIAAAA//////////8="/>
              </a:ext>
            </a:extLst>
          </p:cNvSpPr>
          <p:nvPr>
            <p:ph type="ftr" sz="quarter" idx="4"/>
          </p:nvPr>
        </p:nvSpPr>
        <p:spPr>
          <a:xfrm>
            <a:off x="0" y="10156825"/>
            <a:ext cx="3275330" cy="5346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</a:p>
        </p:txBody>
      </p:sp>
      <p:sp>
        <p:nvSpPr>
          <p:cNvPr id="7" name="ÁreaNúmeroSlide1"/>
          <p:cNvSpPr>
            <a:spLocks noGrp="1" noChangeArrowheads="1"/>
            <a:extLst>
              <a:ext uri="smNativeData">
                <pr:smNativeData xmlns:pr="smNativeData" val="SMDATA_13_Nre+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bGgAAez4AAIEuAADFQQAAEAAAACYAAAAIAAAA//////////8="/>
              </a:ext>
            </a:extLst>
          </p:cNvSpPr>
          <p:nvPr>
            <p:ph type="sldNum" sz="quarter" idx="5"/>
          </p:nvPr>
        </p:nvSpPr>
        <p:spPr>
          <a:xfrm>
            <a:off x="4284345" y="10156825"/>
            <a:ext cx="3275330" cy="5346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DF87F7D-33D0-AD89-9E40-C5DC310E6890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X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goAAB+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4800" cy="2311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Q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goAAB+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4800" cy="2311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xhOm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goAAB+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4800" cy="2311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CAg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3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goAAB+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4800" cy="2311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r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goAAB+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4800" cy="2311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6d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goAAB+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4800" cy="2311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A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goAAB+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4800" cy="2311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0B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goAAB+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4800" cy="2311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YoAAB8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3530" cy="2310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YlAAAG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5130" cy="4113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8A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4DwAARgUAAMYoAAB8EwAAEAAAACYAAAAIAAAA//////////8="/>
              </a:ext>
            </a:extLst>
          </p:cNvSpPr>
          <p:nvPr>
            <p:ph type="sldImg"/>
          </p:nvPr>
        </p:nvSpPr>
        <p:spPr>
          <a:xfrm>
            <a:off x="2514600" y="857250"/>
            <a:ext cx="4113530" cy="2310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p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YlAAAGNAAAEAAAACYAAAAIAAAA//////////8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5130" cy="4113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0/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PBgAAAAUAALAnAACpHQAAEAAAACYAAAAIAAAA//////////8="/>
              </a:ext>
            </a:extLst>
          </p:cNvSpPr>
          <p:nvPr>
            <p:ph type="sldImg"/>
          </p:nvPr>
        </p:nvSpPr>
        <p:spPr>
          <a:xfrm>
            <a:off x="1106805" y="812800"/>
            <a:ext cx="5344795" cy="400875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BAAAPh8AANspAADXPAAAEAAAACYAAAAIAAAA//////////8="/>
              </a:ext>
            </a:extLst>
          </p:cNvSpPr>
          <p:nvPr>
            <p:ph type="body" idx="1"/>
          </p:nvPr>
        </p:nvSpPr>
        <p:spPr>
          <a:xfrm>
            <a:off x="755650" y="5078730"/>
            <a:ext cx="6048375" cy="48113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PBgAAAAUAALAnAACpHQAAEAAAACYAAAAIAAAA//////////8="/>
              </a:ext>
            </a:extLst>
          </p:cNvSpPr>
          <p:nvPr>
            <p:ph type="sldImg"/>
          </p:nvPr>
        </p:nvSpPr>
        <p:spPr>
          <a:xfrm>
            <a:off x="1106805" y="812800"/>
            <a:ext cx="5344795" cy="400875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BAAAPh8AANspAADXPAAAEAAAACYAAAAIAAAA//////////8="/>
              </a:ext>
            </a:extLst>
          </p:cNvSpPr>
          <p:nvPr>
            <p:ph type="body" idx="1"/>
          </p:nvPr>
        </p:nvSpPr>
        <p:spPr>
          <a:xfrm>
            <a:off x="755650" y="5078730"/>
            <a:ext cx="6048375" cy="48113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PBgAAAAUAALAnAACpHQAAEAAAACYAAAAIAAAA//////////8="/>
              </a:ext>
            </a:extLst>
          </p:cNvSpPr>
          <p:nvPr>
            <p:ph type="sldImg"/>
          </p:nvPr>
        </p:nvSpPr>
        <p:spPr>
          <a:xfrm>
            <a:off x="1106805" y="812800"/>
            <a:ext cx="5344795" cy="400875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7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BAAAPh8AANspAADXPAAAEAAAACYAAAAIAAAA//////////8="/>
              </a:ext>
            </a:extLst>
          </p:cNvSpPr>
          <p:nvPr>
            <p:ph type="body" idx="1"/>
          </p:nvPr>
        </p:nvSpPr>
        <p:spPr>
          <a:xfrm>
            <a:off x="755650" y="5078730"/>
            <a:ext cx="6048375" cy="48113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z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PBgAAAAUAALAnAACpHQAAEAAAACYAAAAIAAAA//////////8="/>
              </a:ext>
            </a:extLst>
          </p:cNvSpPr>
          <p:nvPr>
            <p:ph type="sldImg"/>
          </p:nvPr>
        </p:nvSpPr>
        <p:spPr>
          <a:xfrm>
            <a:off x="1106805" y="812800"/>
            <a:ext cx="5344795" cy="400875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v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BAAAPh8AANspAADXPAAAEAAAACYAAAAIAAAA//////////8="/>
              </a:ext>
            </a:extLst>
          </p:cNvSpPr>
          <p:nvPr>
            <p:ph type="body" idx="1"/>
          </p:nvPr>
        </p:nvSpPr>
        <p:spPr>
          <a:xfrm>
            <a:off x="755650" y="5078730"/>
            <a:ext cx="6048375" cy="48113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PBgAAAAUAALAnAACpHQAAEAAAACYAAAAIAAAA//////////8="/>
              </a:ext>
            </a:extLst>
          </p:cNvSpPr>
          <p:nvPr>
            <p:ph type="sldImg"/>
          </p:nvPr>
        </p:nvSpPr>
        <p:spPr>
          <a:xfrm>
            <a:off x="1106805" y="812800"/>
            <a:ext cx="5344795" cy="400875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AY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BAAAPh8AANspAADXPAAAEAAAACYAAAAIAAAA//////////8="/>
              </a:ext>
            </a:extLst>
          </p:cNvSpPr>
          <p:nvPr>
            <p:ph type="body" idx="1"/>
          </p:nvPr>
        </p:nvSpPr>
        <p:spPr>
          <a:xfrm>
            <a:off x="755650" y="5078730"/>
            <a:ext cx="6048375" cy="48113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m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v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PBgAAAAUAALAnAACpHQAAEAAAACYAAAAIAAAA//////////8="/>
              </a:ext>
            </a:extLst>
          </p:cNvSpPr>
          <p:nvPr>
            <p:ph type="sldImg"/>
          </p:nvPr>
        </p:nvSpPr>
        <p:spPr>
          <a:xfrm>
            <a:off x="1106805" y="812800"/>
            <a:ext cx="5344795" cy="400875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oDoSlide1"/>
          <p:cNvSpPr txBox="1">
            <a:spLocks noGrp="1" noChangeArrowheads="1"/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z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BAAAPh8AANspAADXPAAAEAAAACYAAAAIAAAA//////////8="/>
              </a:ext>
            </a:extLst>
          </p:cNvSpPr>
          <p:nvPr>
            <p:ph type="body" idx="1"/>
          </p:nvPr>
        </p:nvSpPr>
        <p:spPr>
          <a:xfrm>
            <a:off x="755650" y="5078730"/>
            <a:ext cx="6048375" cy="48113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KQgAAOg6AADPEQAAEAAAACYAAAAIAAAAPaAAAAAAAAA="/>
              </a:ext>
            </a:extLst>
          </p:cNvSpPr>
          <p:nvPr>
            <p:ph/>
          </p:nvPr>
        </p:nvSpPr>
        <p:spPr>
          <a:xfrm>
            <a:off x="504190" y="1326515"/>
            <a:ext cx="907161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cIng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uxIAAOg6AABhHAAAEAAAACYAAAAIAAAAPaAAAAAAAAA="/>
              </a:ext>
            </a:extLst>
          </p:cNvSpPr>
          <p:nvPr>
            <p:ph/>
          </p:nvPr>
        </p:nvSpPr>
        <p:spPr>
          <a:xfrm>
            <a:off x="504190" y="3044825"/>
            <a:ext cx="907161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KQgAAFUeAADPEQAAEAAAACYAAAAIAAAAPaAAAAAAAAA="/>
              </a:ext>
            </a:extLst>
          </p:cNvSpPr>
          <p:nvPr>
            <p:ph/>
          </p:nvPr>
        </p:nvSpPr>
        <p:spPr>
          <a:xfrm>
            <a:off x="504190" y="1326515"/>
            <a:ext cx="4426585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wAAKQgAAO46AADPEQAAEAAAACYAAAAIAAAAPaAAAAAAAAA="/>
              </a:ext>
            </a:extLst>
          </p:cNvSpPr>
          <p:nvPr>
            <p:ph/>
          </p:nvPr>
        </p:nvSpPr>
        <p:spPr>
          <a:xfrm>
            <a:off x="5152390" y="1326515"/>
            <a:ext cx="442722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w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uxIAAFUeAABhHAAAEAAAACYAAAAIAAAAPaAAAAAAAAA="/>
              </a:ext>
            </a:extLst>
          </p:cNvSpPr>
          <p:nvPr>
            <p:ph/>
          </p:nvPr>
        </p:nvSpPr>
        <p:spPr>
          <a:xfrm>
            <a:off x="504190" y="3044825"/>
            <a:ext cx="4426585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wAAuxIAAO46AABhHAAAEAAAACYAAAAIAAAAPaAAAAAAAAA="/>
              </a:ext>
            </a:extLst>
          </p:cNvSpPr>
          <p:nvPr>
            <p:ph/>
          </p:nvPr>
        </p:nvSpPr>
        <p:spPr>
          <a:xfrm>
            <a:off x="5152390" y="3044825"/>
            <a:ext cx="442722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hG9R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KQgAABIVAADPEQAAEAAAACYAAAAIAAAAPaAAAAAAAAA="/>
              </a:ext>
            </a:extLst>
          </p:cNvSpPr>
          <p:nvPr>
            <p:ph/>
          </p:nvPr>
        </p:nvSpPr>
        <p:spPr>
          <a:xfrm>
            <a:off x="504190" y="1326515"/>
            <a:ext cx="292100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MAyk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5FQAAKQgAAPEnAADPEQAAEAAAACYAAAAIAAAAPaAAAAAAAAA="/>
              </a:ext>
            </a:extLst>
          </p:cNvSpPr>
          <p:nvPr>
            <p:ph/>
          </p:nvPr>
        </p:nvSpPr>
        <p:spPr>
          <a:xfrm>
            <a:off x="3571875" y="1326515"/>
            <a:ext cx="292100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VC0s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XKAAAKQgAAM86AADPEQAAEAAAACYAAAAIAAAAPaAAAAAAAAA="/>
              </a:ext>
            </a:extLst>
          </p:cNvSpPr>
          <p:nvPr>
            <p:ph/>
          </p:nvPr>
        </p:nvSpPr>
        <p:spPr>
          <a:xfrm>
            <a:off x="6638925" y="1326515"/>
            <a:ext cx="292100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f/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uxIAABIVAABhHAAAEAAAACYAAAAIAAAAPaAAAAAAAAA="/>
              </a:ext>
            </a:extLst>
          </p:cNvSpPr>
          <p:nvPr>
            <p:ph/>
          </p:nvPr>
        </p:nvSpPr>
        <p:spPr>
          <a:xfrm>
            <a:off x="504190" y="3044825"/>
            <a:ext cx="292100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qz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5FQAAuxIAAPEnAABhHAAAEAAAACYAAAAIAAAAPaAAAAAAAAA="/>
              </a:ext>
            </a:extLst>
          </p:cNvSpPr>
          <p:nvPr>
            <p:ph/>
          </p:nvPr>
        </p:nvSpPr>
        <p:spPr>
          <a:xfrm>
            <a:off x="3571875" y="3044825"/>
            <a:ext cx="292100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MAsE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XKAAAuxIAAM86AABhHAAAEAAAACYAAAAIAAAAPaAAAAAAAAA="/>
              </a:ext>
            </a:extLst>
          </p:cNvSpPr>
          <p:nvPr>
            <p:ph/>
          </p:nvPr>
        </p:nvSpPr>
        <p:spPr>
          <a:xfrm>
            <a:off x="6638925" y="3044825"/>
            <a:ext cx="292100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Slide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gBQAAGg0AAGNFAAAmFgAAEAAAACYAAAAIAAAAfXD///////8="/>
              </a:ext>
            </a:extLst>
          </p:cNvSpPr>
          <p:nvPr>
            <p:ph type="ctrTitle"/>
          </p:nvPr>
        </p:nvSpPr>
        <p:spPr>
          <a:xfrm>
            <a:off x="914400" y="2129790"/>
            <a:ext cx="10365105" cy="1470660"/>
          </a:xfr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>
            <a:prstTxWarp prst="textNoShape">
              <a:avLst/>
            </a:prstTxWarp>
          </a:bodyPr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Sub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ACwAA6BcAAMM/AACwIgAAEAAAACYAAAAIAAAAfXD///////8="/>
              </a:ext>
            </a:extLst>
          </p:cNvSpPr>
          <p:nvPr>
            <p:ph type="subTitle" idx="1"/>
          </p:nvPr>
        </p:nvSpPr>
        <p:spPr>
          <a:xfrm>
            <a:off x="1828800" y="3886200"/>
            <a:ext cx="8536305" cy="1752600"/>
          </a:xfr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>
            <a:prstTxWarp prst="textNoShape">
              <a:avLst/>
            </a:prstTxWarp>
          </a:bodyPr>
          <a:lstStyle/>
          <a:p>
            <a:pPr/>
            <a:r>
              <a:t>Clique para editar o estilo do subtítulo mestre</a:t>
            </a:r>
          </a:p>
        </p:txBody>
      </p:sp>
      <p:sp>
        <p:nvSpPr>
          <p:cNvPr id="4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>
            <a:prstTxWarp prst="textNoShape">
              <a:avLst/>
            </a:prstTxWarp>
          </a:bodyPr>
          <a:lstStyle/>
          <a:p>
            <a:pPr/>
            <a:fld id="{3DF83681-CFD0-ADC0-9E40-3995780E686C}" type="slidenum">
              <a:t/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PwIAANNFAABi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I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OwsAANNFAAD7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Clique para editar os estilos de texto mestres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4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MVFh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08E9-A7D0-ADFE-9E40-51AB460E6804}" type="slidenum">
              <a:t/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kAT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tBQAAHBsAALBFAAB9IwAAEAAAACYAAAAIAAAAgQAAAAAAAAA="/>
              </a:ext>
            </a:extLst>
          </p:cNvSpPr>
          <p:nvPr>
            <p:ph type="title"/>
          </p:nvPr>
        </p:nvSpPr>
        <p:spPr>
          <a:xfrm>
            <a:off x="963295" y="4406900"/>
            <a:ext cx="10365105" cy="1362075"/>
          </a:xfrm>
        </p:spPr>
        <p:txBody>
          <a:bodyPr vert="horz" wrap="square" lIns="90170" tIns="46990" rIns="90170" bIns="46990" numCol="1" spcCol="215900" anchor="t">
            <a:prstTxWarp prst="textNoShape">
              <a:avLst/>
            </a:prstTxWarp>
          </a:bodyPr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C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tBQAA4REAALBFAAAcGwAAEAAAACYAAAAIAAAAgQAAAAAAAAA="/>
              </a:ext>
            </a:extLst>
          </p:cNvSpPr>
          <p:nvPr>
            <p:ph idx="1"/>
          </p:nvPr>
        </p:nvSpPr>
        <p:spPr>
          <a:xfrm>
            <a:off x="963295" y="2906395"/>
            <a:ext cx="10365105" cy="1500505"/>
          </a:xfrm>
        </p:spPr>
        <p:txBody>
          <a:bodyPr vert="horz" wrap="square" lIns="90170" tIns="46990" rIns="90170" bIns="46990" numCol="1" spcCol="215900" anchor="b">
            <a:prstTxWarp prst="textNoShape">
              <a:avLst/>
            </a:prstTxWarp>
          </a:bodyPr>
          <a:lstStyle/>
          <a:p>
            <a:pPr/>
            <a:r>
              <a:t>Clique para editar os estilos de texto mestres</a:t>
            </a:r>
          </a:p>
        </p:txBody>
      </p:sp>
      <p:sp>
        <p:nvSpPr>
          <p:cNvPr id="4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00E4-AAD0-ADF6-9E40-5CA34E0E6809}" type="slidenum">
              <a:t/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ítulo e 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j8MR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PwIAANNFAABi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2AkAAOIkAACwJQAAEAAAACYAAAAIAAAAAQAAAAAAAAA="/>
              </a:ext>
            </a:extLst>
          </p:cNvSpPr>
          <p:nvPr>
            <p:ph idx="1"/>
          </p:nvPr>
        </p:nvSpPr>
        <p:spPr>
          <a:xfrm>
            <a:off x="609600" y="1600200"/>
            <a:ext cx="5386070" cy="4526280"/>
          </a:xfrm>
        </p:spPr>
        <p:txBody>
          <a:bodyPr/>
          <a:lstStyle/>
          <a:p>
            <a:pPr/>
            <a:r>
              <a:t>Clique para editar os estilos de texto mestres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4" name="TextoDoSlide2"/>
          <p:cNvSpPr>
            <a:spLocks noGrp="1" noChangeArrowheads="1"/>
            <a:extLst>
              <a:ext uri="smNativeData">
                <pr:smNativeData xmlns:pr="smNativeData" val="SMDATA_13_Nre+XhMAAAAlAAAAZAAAAA8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hJgAA2AkAAENHAACwJQAAEAAAACYAAAAIAAAAAQAAAAAAAAA="/>
              </a:ext>
            </a:extLst>
          </p:cNvSpPr>
          <p:nvPr>
            <p:ph idx="2"/>
          </p:nvPr>
        </p:nvSpPr>
        <p:spPr>
          <a:xfrm>
            <a:off x="6198235" y="1600200"/>
            <a:ext cx="5386070" cy="4526280"/>
          </a:xfrm>
        </p:spPr>
        <p:txBody>
          <a:bodyPr/>
          <a:lstStyle/>
          <a:p>
            <a:pPr/>
            <a:r>
              <a:t>Clique para editar os estilos de texto mestres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5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c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4D40-0ED0-ADBB-9E40-F8EE030E68AD}" type="slidenum">
              <a:t/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PwIAANNFAABi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TextoDoSlide2"/>
          <p:cNvSpPr>
            <a:spLocks noGrp="1" noChangeArrowheads="1"/>
            <a:extLst>
              <a:ext uri="smNativeData">
                <pr:smNativeData xmlns:pr="smNativeData" val="SMDATA_13_Nre+XhMAAAAlAAAAZAAAAA0AAAAAjgAAAEoAAACOAAAASgAAAAAAAAAC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cQkAAOQkAABhDQAAEAAAACYAAAAIAAAAgQAAAAAAAAA="/>
              </a:ext>
            </a:extLst>
          </p:cNvSpPr>
          <p:nvPr>
            <p:ph idx="1"/>
          </p:nvPr>
        </p:nvSpPr>
        <p:spPr>
          <a:xfrm>
            <a:off x="609600" y="1534795"/>
            <a:ext cx="5387340" cy="640080"/>
          </a:xfrm>
        </p:spPr>
        <p:txBody>
          <a:bodyPr vert="horz" wrap="square" lIns="90170" tIns="46990" rIns="90170" bIns="46990" numCol="1" spcCol="215900" anchor="b">
            <a:prstTxWarp prst="textNoShape">
              <a:avLst/>
            </a:prstTxWarp>
          </a:bodyPr>
          <a:lstStyle/>
          <a:p>
            <a:pPr/>
            <a:r>
              <a:t>Clique para editar os estilos de texto mestres</a:t>
            </a:r>
          </a:p>
        </p:txBody>
      </p:sp>
      <p:sp>
        <p:nvSpPr>
          <p:cNvPr id="4" name="Text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YQ0AAOQkAACwJQAAEAAAACYAAAAIAAAAAQAAAAAAAAA="/>
              </a:ext>
            </a:extLst>
          </p:cNvSpPr>
          <p:nvPr>
            <p:ph idx="2"/>
          </p:nvPr>
        </p:nvSpPr>
        <p:spPr>
          <a:xfrm>
            <a:off x="609600" y="2174875"/>
            <a:ext cx="5387340" cy="3951605"/>
          </a:xfrm>
        </p:spPr>
        <p:txBody>
          <a:bodyPr/>
          <a:lstStyle/>
          <a:p>
            <a:pPr/>
            <a:r>
              <a:t>Clique para editar os estilos de texto mestres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5" name="TextoDoSlide4"/>
          <p:cNvSpPr>
            <a:spLocks noGrp="1" noChangeArrowheads="1"/>
            <a:extLst>
              <a:ext uri="smNativeData">
                <pr:smNativeData xmlns:pr="smNativeData" val="SMDATA_13_Nre+XhMAAAAlAAAAZAAAAA8AAAAAjgAAAEoAAACOAAAASgAAAAAAAAAC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fJgAAcQkAAENHAABhDQAAEAAAACYAAAAIAAAAgQAAAAAAAAA="/>
              </a:ext>
            </a:extLst>
          </p:cNvSpPr>
          <p:nvPr>
            <p:ph idx="3"/>
          </p:nvPr>
        </p:nvSpPr>
        <p:spPr>
          <a:xfrm>
            <a:off x="6196965" y="1534795"/>
            <a:ext cx="5387340" cy="640080"/>
          </a:xfrm>
        </p:spPr>
        <p:txBody>
          <a:bodyPr vert="horz" wrap="square" lIns="90170" tIns="46990" rIns="90170" bIns="46990" numCol="1" spcCol="215900" anchor="b">
            <a:prstTxWarp prst="textNoShape">
              <a:avLst/>
            </a:prstTxWarp>
          </a:bodyPr>
          <a:lstStyle/>
          <a:p>
            <a:pPr/>
            <a:r>
              <a:t>Clique para editar os estilos de texto mestres</a:t>
            </a:r>
          </a:p>
        </p:txBody>
      </p:sp>
      <p:sp>
        <p:nvSpPr>
          <p:cNvPr id="6" name="TextoDoSlide3"/>
          <p:cNvSpPr>
            <a:spLocks noGrp="1" noChangeArrowheads="1"/>
            <a:extLst>
              <a:ext uri="smNativeData">
                <pr:smNativeData xmlns:pr="smNativeData" val="SMDATA_13_Nre+XhMAAAAlAAAAZAAAAA8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fJgAAYQ0AAENHAACwJQAAEAAAACYAAAAIAAAAAQAAAAAAAAA="/>
              </a:ext>
            </a:extLst>
          </p:cNvSpPr>
          <p:nvPr>
            <p:ph idx="4"/>
          </p:nvPr>
        </p:nvSpPr>
        <p:spPr>
          <a:xfrm>
            <a:off x="6196965" y="2174875"/>
            <a:ext cx="5387340" cy="3951605"/>
          </a:xfrm>
        </p:spPr>
        <p:txBody>
          <a:bodyPr/>
          <a:lstStyle/>
          <a:p>
            <a:pPr/>
            <a:r>
              <a:t>Clique para editar os estilos de texto mestres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7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1AE5-ABD0-ADEC-9E40-5DB9540E6808}" type="slidenum">
              <a:t/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PwIAANNFAABi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7CC5-8BD0-AD8A-9E40-7DDF320E6828}" type="slidenum">
              <a:t/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0F9B-D5D0-ADF9-9E40-23AC410E6876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KQgAAOg6AABkHAAAEAAAACYAAAAIAAAAvKAAAAAAAAA="/>
              </a:ext>
            </a:extLst>
          </p:cNvSpPr>
          <p:nvPr>
            <p:ph type="sub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C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rgEAAG4cAADUCAAAEAAAACYAAAAIAAAAgQAAAAAAAAA="/>
              </a:ext>
            </a:extLst>
          </p:cNvSpPr>
          <p:nvPr>
            <p:ph type="title"/>
          </p:nvPr>
        </p:nvSpPr>
        <p:spPr>
          <a:xfrm>
            <a:off x="609600" y="273050"/>
            <a:ext cx="4011930" cy="1162050"/>
          </a:xfrm>
        </p:spPr>
        <p:txBody>
          <a:bodyPr vert="horz" wrap="square" lIns="90170" tIns="46990" rIns="90170" bIns="46990" numCol="1" spcCol="215900" anchor="b">
            <a:prstTxWarp prst="textNoShape">
              <a:avLst/>
            </a:prstTxWarp>
          </a:bodyPr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UHQAArgEAAENHAACwJQAAEAAAACYAAAAIAAAAAQAAAAAAAAA="/>
              </a:ext>
            </a:extLst>
          </p:cNvSpPr>
          <p:nvPr>
            <p:ph idx="1"/>
          </p:nvPr>
        </p:nvSpPr>
        <p:spPr>
          <a:xfrm>
            <a:off x="4767580" y="273050"/>
            <a:ext cx="6816725" cy="5853430"/>
          </a:xfrm>
        </p:spPr>
        <p:txBody>
          <a:bodyPr/>
          <a:lstStyle/>
          <a:p>
            <a:pPr/>
            <a:r>
              <a:t>Clique para editar os estilos de texto mestres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4" name="TextoDoSlide2"/>
          <p:cNvSpPr>
            <a:spLocks noGrp="1" noChangeArrowheads="1"/>
            <a:extLst>
              <a:ext uri="smNativeData">
                <pr:smNativeData xmlns:pr="smNativeData" val="SMDATA_13_Nre+XhMAAAAlAAAAZAAAAA8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1AgAAG4cAACwJQAAEAAAACYAAAAIAAAAAQAAAAAAAAA="/>
              </a:ext>
            </a:extLst>
          </p:cNvSpPr>
          <p:nvPr>
            <p:ph idx="2"/>
          </p:nvPr>
        </p:nvSpPr>
        <p:spPr>
          <a:xfrm>
            <a:off x="609600" y="1435100"/>
            <a:ext cx="4011930" cy="4691380"/>
          </a:xfrm>
        </p:spPr>
        <p:txBody>
          <a:bodyPr/>
          <a:lstStyle/>
          <a:p>
            <a:pPr/>
            <a:r>
              <a:t>Clique para editar os estilos de texto mestres</a:t>
            </a:r>
          </a:p>
        </p:txBody>
      </p:sp>
      <p:sp>
        <p:nvSpPr>
          <p:cNvPr id="5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1473-3DD0-ADE2-9E40-CBB75A0E689E}" type="slidenum">
              <a:t/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C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0DgAAiB0AALY7AAAEIQAAEAAAACYAAAAIAAAAgQAAAAAAAAA="/>
              </a:ext>
            </a:extLst>
          </p:cNvSpPr>
          <p:nvPr>
            <p:ph type="title"/>
          </p:nvPr>
        </p:nvSpPr>
        <p:spPr>
          <a:xfrm>
            <a:off x="2390140" y="4800600"/>
            <a:ext cx="7316470" cy="566420"/>
          </a:xfrm>
        </p:spPr>
        <p:txBody>
          <a:bodyPr vert="horz" wrap="square" lIns="90170" tIns="46990" rIns="90170" bIns="46990" numCol="1" spcCol="215900" anchor="b">
            <a:prstTxWarp prst="textNoShape">
              <a:avLst/>
            </a:prstTxWarp>
          </a:bodyPr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0DgAAxgMAALY7AAAWHQAAEAAAACYAAAAIAAAAAQAAAAAAAAA="/>
              </a:ext>
            </a:extLst>
          </p:cNvSpPr>
          <p:nvPr>
            <p:ph idx="1"/>
          </p:nvPr>
        </p:nvSpPr>
        <p:spPr>
          <a:xfrm>
            <a:off x="2390140" y="613410"/>
            <a:ext cx="7316470" cy="4114800"/>
          </a:xfrm>
        </p:spPr>
        <p:txBody>
          <a:bodyPr/>
          <a:lstStyle/>
          <a:p>
            <a:pPr/>
            <a:r>
              <a:t>Clique para editar os estilos de texto mestres</a:t>
            </a:r>
          </a:p>
        </p:txBody>
      </p:sp>
      <p:sp>
        <p:nvSpPr>
          <p:cNvPr id="4" name="TextoDoSlide2"/>
          <p:cNvSpPr>
            <a:spLocks noGrp="1" noChangeArrowheads="1"/>
            <a:extLst>
              <a:ext uri="smNativeData">
                <pr:smNativeData xmlns:pr="smNativeData" val="SMDATA_13_Nre+XhMAAAAlAAAAZAAAAA8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0DgAABCEAALY7AAD4JQAAEAAAACYAAAAIAAAAAQAAAAAAAAA="/>
              </a:ext>
            </a:extLst>
          </p:cNvSpPr>
          <p:nvPr>
            <p:ph idx="2"/>
          </p:nvPr>
        </p:nvSpPr>
        <p:spPr>
          <a:xfrm>
            <a:off x="2390140" y="5367020"/>
            <a:ext cx="7316470" cy="805180"/>
          </a:xfrm>
        </p:spPr>
        <p:txBody>
          <a:bodyPr/>
          <a:lstStyle/>
          <a:p>
            <a:pPr/>
            <a:r>
              <a:t>Clique para editar os estilos de texto mestres</a:t>
            </a:r>
          </a:p>
        </p:txBody>
      </p:sp>
      <p:sp>
        <p:nvSpPr>
          <p:cNvPr id="5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71F2-BCD0-AD87-9E40-4AD23F0E681F}" type="slidenum">
              <a:t/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PwIAANNFAABi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AAAAAAQ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OwsAANNFAAD7JQAAEAAAACYAAAAIAAAAAgAAAAAAAAA="/>
              </a:ext>
            </a:extLst>
          </p:cNvSpPr>
          <p:nvPr>
            <p:ph idx="1"/>
          </p:nvPr>
        </p:nvSpPr>
        <p:spPr/>
        <p:txBody>
          <a:bodyPr vert="vert" wrap="square" lIns="90170" tIns="46990" rIns="90170" bIns="46990" numCol="1" spcCol="215900" anchor="t">
            <a:prstTxWarp prst="textNoShape">
              <a:avLst/>
            </a:prstTxWarp>
          </a:bodyPr>
          <a:lstStyle/>
          <a:p>
            <a:pPr/>
            <a:r>
              <a:t>Clique para editar os estilos de texto mestres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4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68B1-FFD0-AD9E-9E40-09CB260E685C}" type="slidenum">
              <a:t/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CAAAAAQ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iNgAAsAEAAENHAACwJQAAEAAAACYAAAAIAAAAgwAAAAAAAAA="/>
              </a:ext>
            </a:extLst>
          </p:cNvSpPr>
          <p:nvPr>
            <p:ph type="title"/>
          </p:nvPr>
        </p:nvSpPr>
        <p:spPr>
          <a:xfrm>
            <a:off x="8840470" y="274320"/>
            <a:ext cx="2743835" cy="5852160"/>
          </a:xfrm>
        </p:spPr>
        <p:txBody>
          <a:bodyPr vert="vert" wrap="square" lIns="90170" tIns="46990" rIns="90170" bIns="46990" numCol="1" spcCol="215900" anchor="b">
            <a:prstTxWarp prst="textNoShape">
              <a:avLst/>
            </a:prstTxWarp>
          </a:bodyPr>
          <a:lstStyle/>
          <a:p>
            <a:pPr/>
            <a:r>
              <a:t>Clique para editar o estilo do título mestre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AAAAAAQ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CE1AACwJQAAEAAAACYAAAAIAAAAAwAAAAAAAAA="/>
              </a:ext>
            </a:extLst>
          </p:cNvSpPr>
          <p:nvPr>
            <p:ph idx="1"/>
          </p:nvPr>
        </p:nvSpPr>
        <p:spPr>
          <a:xfrm>
            <a:off x="609600" y="274320"/>
            <a:ext cx="8027035" cy="5852160"/>
          </a:xfrm>
        </p:spPr>
        <p:txBody>
          <a:bodyPr vert="vert" wrap="square" lIns="90170" tIns="46990" rIns="90170" bIns="46990" numCol="1" spcCol="215900" anchor="t">
            <a:prstTxWarp prst="textNoShape">
              <a:avLst/>
            </a:prstTxWarp>
          </a:bodyPr>
          <a:lstStyle/>
          <a:p>
            <a:pPr/>
            <a:r>
              <a:t>Clique para editar os estilos de texto mestres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4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YA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DF8135B-15D0-ADE5-9E40-E3B05D0E68B6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BWW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KQgAAOg6AABkHAAAEAAAACYAAAAIAAAAPKAAAAAAAAA="/>
              </a:ext>
            </a:extLst>
          </p:cNvSpPr>
          <p:nvPr>
            <p:ph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KQgAAFUeAABkHAAAEAAAACYAAAAIAAAAPaAAAAAAAAA="/>
              </a:ext>
            </a:extLst>
          </p:cNvSpPr>
          <p:nvPr>
            <p:ph/>
          </p:nvPr>
        </p:nvSpPr>
        <p:spPr>
          <a:xfrm>
            <a:off x="504190" y="1326515"/>
            <a:ext cx="4426585" cy="328866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wAAKQgAAO46AABkHAAAEAAAACYAAAAIAAAAPaAAAAAAAAA="/>
              </a:ext>
            </a:extLst>
          </p:cNvSpPr>
          <p:nvPr>
            <p:ph/>
          </p:nvPr>
        </p:nvSpPr>
        <p:spPr>
          <a:xfrm>
            <a:off x="5152390" y="1326515"/>
            <a:ext cx="4427220" cy="328866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BgHAAAEAAAACYAAAAIAAAAvaAAAAAAAAA="/>
              </a:ext>
            </a:extLst>
          </p:cNvSpPr>
          <p:nvPr>
            <p:ph type="subTitle"/>
          </p:nvPr>
        </p:nvSpPr>
        <p:spPr>
          <a:xfrm>
            <a:off x="504190" y="226060"/>
            <a:ext cx="9070975" cy="438658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KQgAAFUeAADPEQAAEAAAACYAAAAIAAAAPaAAAAAAAAA="/>
              </a:ext>
            </a:extLst>
          </p:cNvSpPr>
          <p:nvPr>
            <p:ph/>
          </p:nvPr>
        </p:nvSpPr>
        <p:spPr>
          <a:xfrm>
            <a:off x="504190" y="1326515"/>
            <a:ext cx="4426585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wAAKQgAAO46AABkHAAAEAAAACYAAAAIAAAAPaAAAAAAAAA="/>
              </a:ext>
            </a:extLst>
          </p:cNvSpPr>
          <p:nvPr>
            <p:ph/>
          </p:nvPr>
        </p:nvSpPr>
        <p:spPr>
          <a:xfrm>
            <a:off x="5152390" y="1326515"/>
            <a:ext cx="4427220" cy="328866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uxIAAFUeAABhHAAAEAAAACYAAAAIAAAAPaAAAAAAAAA="/>
              </a:ext>
            </a:extLst>
          </p:cNvSpPr>
          <p:nvPr>
            <p:ph/>
          </p:nvPr>
        </p:nvSpPr>
        <p:spPr>
          <a:xfrm>
            <a:off x="504190" y="3044825"/>
            <a:ext cx="4426585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KQgAAFUeAABkHAAAEAAAACYAAAAIAAAAPaAAAAAAAAA="/>
              </a:ext>
            </a:extLst>
          </p:cNvSpPr>
          <p:nvPr>
            <p:ph/>
          </p:nvPr>
        </p:nvSpPr>
        <p:spPr>
          <a:xfrm>
            <a:off x="504190" y="1326515"/>
            <a:ext cx="4426585" cy="328866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wAAKQgAAO46AADPEQAAEAAAACYAAAAIAAAAPaAAAAAAAAA="/>
              </a:ext>
            </a:extLst>
          </p:cNvSpPr>
          <p:nvPr>
            <p:ph/>
          </p:nvPr>
        </p:nvSpPr>
        <p:spPr>
          <a:xfrm>
            <a:off x="5152390" y="1326515"/>
            <a:ext cx="442722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wAAuxIAAO46AABhHAAAEAAAACYAAAAIAAAAPaAAAAAAAAA="/>
              </a:ext>
            </a:extLst>
          </p:cNvSpPr>
          <p:nvPr>
            <p:ph/>
          </p:nvPr>
        </p:nvSpPr>
        <p:spPr>
          <a:xfrm>
            <a:off x="5152390" y="3044825"/>
            <a:ext cx="442722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ZAEAAOc6AAA2Bw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8AX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KQgAAFUeAADPEQAAEAAAACYAAAAIAAAAPaAAAAAAAAA="/>
              </a:ext>
            </a:extLst>
          </p:cNvSpPr>
          <p:nvPr>
            <p:ph/>
          </p:nvPr>
        </p:nvSpPr>
        <p:spPr>
          <a:xfrm>
            <a:off x="504190" y="1326515"/>
            <a:ext cx="4426585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wAAKQgAAO46AADPEQAAEAAAACYAAAAIAAAAPaAAAAAAAAA="/>
              </a:ext>
            </a:extLst>
          </p:cNvSpPr>
          <p:nvPr>
            <p:ph/>
          </p:nvPr>
        </p:nvSpPr>
        <p:spPr>
          <a:xfrm>
            <a:off x="5152390" y="1326515"/>
            <a:ext cx="442722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wAAuxIAAOg6AABhHAAAEAAAACYAAAAIAAAAPaAAAAAAAAA="/>
              </a:ext>
            </a:extLst>
          </p:cNvSpPr>
          <p:nvPr>
            <p:ph/>
          </p:nvPr>
        </p:nvSpPr>
        <p:spPr>
          <a:xfrm>
            <a:off x="504190" y="3044825"/>
            <a:ext cx="9071610" cy="1568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pt-br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</a:lstStyle>
          <a:p>
            <a:pPr>
              <a:defRPr lang="pt-br"/>
            </a:pPr>
            <a:endParaRPr lang="pt-br" sz="3200"/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3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Nre+Xh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wAAZAEAAOc6AAA2BwAAEAAAACYAAAAIAAAAvS8AAAAAAAA="/>
              </a:ext>
            </a:extLst>
          </p:cNvSpPr>
          <p:nvPr>
            <p:ph type="title"/>
          </p:nvPr>
        </p:nvSpPr>
        <p:spPr>
          <a:xfrm>
            <a:off x="504190" y="226060"/>
            <a:ext cx="9070975" cy="94615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Nre+Xh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wAAKQgAAOg6AABkHAAAEAAAACYAAAAIAAAAPS8AAAAAAAA="/>
              </a:ext>
            </a:extLst>
          </p:cNvSpPr>
          <p:nvPr>
            <p:ph type="body"/>
          </p:nvPr>
        </p:nvSpPr>
        <p:spPr>
          <a:xfrm>
            <a:off x="504190" y="1326515"/>
            <a:ext cx="9071610" cy="328866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formato do texto da estrutura de tópicos</a:t>
            </a:r>
          </a:p>
          <a:p>
            <a:pPr lvl="1">
              <a:defRPr lang="pt-br"/>
            </a:pPr>
            <a:r>
              <a:t>2.º nível da estrutura de tópicos</a:t>
            </a:r>
          </a:p>
          <a:p>
            <a:pPr lvl="2">
              <a:defRPr lang="pt-br"/>
            </a:pPr>
            <a:r>
              <a:t>3.º nível da estrutura de tópicos</a:t>
            </a:r>
          </a:p>
          <a:p>
            <a:pPr lvl="3">
              <a:defRPr lang="pt-br"/>
            </a:pPr>
            <a:r>
              <a:t>4.º nível da estrutura de tópicos</a:t>
            </a:r>
          </a:p>
          <a:p>
            <a:pPr lvl="4">
              <a:defRPr lang="pt-br"/>
            </a:pPr>
            <a:r>
              <a:t>5.º nível da estrutura de tópicos</a:t>
            </a:r>
          </a:p>
          <a:p>
            <a:pPr lvl="5">
              <a:defRPr lang="pt-br"/>
            </a:pPr>
            <a:r>
              <a:t>6.º nível da estrutura de tópicos</a:t>
            </a:r>
          </a:p>
          <a:p>
            <a:pPr lvl="6">
              <a:defRPr lang="pt-br"/>
            </a:pPr>
            <a: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9pPr>
    </p:titleStyle>
    <p:bodyStyle>
      <a:lvl1pPr marL="431800" marR="0" indent="-323850" algn="l" defTabSz="914400">
        <a:lnSpc>
          <a:spcPct val="100000"/>
        </a:lnSpc>
        <a:spcBef>
          <a:spcPts val="1330"/>
        </a:spcBef>
        <a:spcAft>
          <a:spcPts val="0"/>
        </a:spcAft>
        <a:buClr>
          <a:srgbClr val="000000"/>
        </a:buClr>
        <a:buSzPts val="1350"/>
        <a:buFont typeface="Wingdings" pitchFamily="0" charset="2"/>
        <a:buChar char=""/>
        <a:tabLst/>
        <a:defRPr lang="pt-br" sz="301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864235" marR="0" indent="-323850" algn="l" defTabSz="914400">
        <a:lnSpc>
          <a:spcPct val="100000"/>
        </a:lnSpc>
        <a:spcBef>
          <a:spcPts val="1060"/>
        </a:spcBef>
        <a:spcAft>
          <a:spcPts val="0"/>
        </a:spcAft>
        <a:buClr>
          <a:srgbClr val="000000"/>
        </a:buClr>
        <a:buSzPts val="1970"/>
        <a:buFont typeface="Symbol" pitchFamily="1" charset="2"/>
        <a:buChar char=""/>
        <a:tabLst/>
        <a:defRPr lang="pt-br" sz="263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296035" marR="0" indent="-288290" algn="l" defTabSz="91440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ts val="1010"/>
        <a:buFont typeface="Wingdings" pitchFamily="0" charset="2"/>
        <a:buChar char=""/>
        <a:tabLst/>
        <a:defRPr lang="pt-br" sz="2255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727835" marR="0" indent="-215900" algn="l" defTabSz="914400">
        <a:lnSpc>
          <a:spcPct val="100000"/>
        </a:lnSpc>
        <a:spcBef>
          <a:spcPts val="530"/>
        </a:spcBef>
        <a:spcAft>
          <a:spcPts val="0"/>
        </a:spcAft>
        <a:buClr>
          <a:srgbClr val="000000"/>
        </a:buClr>
        <a:buSzPts val="1410"/>
        <a:buFont typeface="Symbol" pitchFamily="1" charset="2"/>
        <a:buChar char=""/>
        <a:tabLst/>
        <a:defRPr lang="pt-br" sz="188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160270" marR="0" indent="-215900" algn="l" defTabSz="914400">
        <a:lnSpc>
          <a:spcPct val="100000"/>
        </a:lnSpc>
        <a:spcBef>
          <a:spcPts val="265"/>
        </a:spcBef>
        <a:spcAft>
          <a:spcPts val="0"/>
        </a:spcAft>
        <a:buClr>
          <a:srgbClr val="000000"/>
        </a:buClr>
        <a:buSzPts val="845"/>
        <a:buFont typeface="Wingdings" pitchFamily="0" charset="2"/>
        <a:buChar char=""/>
        <a:tabLst/>
        <a:defRPr lang="pt-br" sz="188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92070" marR="0" indent="-215900" algn="l" defTabSz="914400">
        <a:lnSpc>
          <a:spcPct val="100000"/>
        </a:lnSpc>
        <a:spcBef>
          <a:spcPts val="265"/>
        </a:spcBef>
        <a:spcAft>
          <a:spcPts val="0"/>
        </a:spcAft>
        <a:buClr>
          <a:srgbClr val="000000"/>
        </a:buClr>
        <a:buSzPts val="845"/>
        <a:buFont typeface="Wingdings" pitchFamily="0" charset="2"/>
        <a:buChar char=""/>
        <a:tabLst/>
        <a:defRPr lang="pt-br" sz="188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3023870" marR="0" indent="-215900" algn="l" defTabSz="914400">
        <a:lnSpc>
          <a:spcPct val="100000"/>
        </a:lnSpc>
        <a:spcBef>
          <a:spcPts val="265"/>
        </a:spcBef>
        <a:spcAft>
          <a:spcPts val="0"/>
        </a:spcAft>
        <a:buClr>
          <a:srgbClr val="000000"/>
        </a:buClr>
        <a:buSzPts val="845"/>
        <a:buFont typeface="Wingdings" pitchFamily="0" charset="2"/>
        <a:buChar char=""/>
        <a:tabLst/>
        <a:defRPr lang="pt-br" sz="188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PwIAANNFAABiCgAAEAAAACYAAAAIAAAA//////////8="/>
              </a:ext>
            </a:extLst>
          </p:cNvSpPr>
          <p:nvPr>
            <p:ph type="title"/>
          </p:nvPr>
        </p:nvSpPr>
        <p:spPr>
          <a:xfrm>
            <a:off x="838200" y="365125"/>
            <a:ext cx="10512425" cy="1322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>
            <a:prstTxWarp prst="textNoShape">
              <a:avLst/>
            </a:prstTxWarp>
          </a:bodyPr>
          <a:lstStyle/>
          <a:p>
            <a:pPr/>
            <a:r>
              <a:t>Clique para editar o formato do texto do título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OwsAANNFAAD7JQAAEAAAACYAAAAIAAAA//////////8=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2425" cy="4348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>
            <a:prstTxWarp prst="textNoShape">
              <a:avLst/>
            </a:prstTxWarp>
          </a:bodyPr>
          <a:lstStyle/>
          <a:p>
            <a:pPr/>
            <a:r>
              <a:t>Clique para editar o formato do texto da estrutura de tópicos</a:t>
            </a:r>
          </a:p>
          <a:p>
            <a:pPr lvl="1"/>
            <a:r>
              <a:t>2.º nível da estrutura de tópicos</a:t>
            </a:r>
          </a:p>
          <a:p>
            <a:pPr lvl="2"/>
            <a:r>
              <a:t>3.º nível da estrutura de tópicos</a:t>
            </a:r>
          </a:p>
          <a:p>
            <a:pPr lvl="3"/>
            <a:r>
              <a:t>4.º nível da estrutura de tópicos</a:t>
            </a:r>
          </a:p>
          <a:p>
            <a:pPr lvl="4"/>
            <a:r>
              <a:t>5.º nível da estrutura de tópicos</a:t>
            </a:r>
          </a:p>
          <a:p>
            <a:pPr lvl="4"/>
            <a:r>
              <a:t>6.º nível da estrutura de tópicos</a:t>
            </a:r>
          </a:p>
          <a:p>
            <a:pPr lvl="4"/>
            <a:r>
              <a:t>7.º nível da estrutura de tópicos</a:t>
            </a:r>
          </a:p>
        </p:txBody>
      </p:sp>
      <p:sp>
        <p:nvSpPr>
          <p:cNvPr id="4" name="CaixaTexto1"/>
          <p:cNvSpPr txBox="1">
            <a:extLst>
              <a:ext uri="smNativeData">
                <pr:smNativeData xmlns:pr="smNativeData" val="SMDATA_13_Nre+XhMAAAAlAAAAEg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YGAAAGicAACgyAABZKQAAEAAAACYAAAAIAAAA//////////8="/>
              </a:ext>
            </a:extLst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ÁreaNúmeroSlide1"/>
          <p:cNvSpPr>
            <a:spLocks noGrp="1" noChangeArrowheads="1"/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NAAAGicAANNFAABUKQAAEAAAACYAAAAIAAAA//////////8="/>
              </a:ext>
            </a:extLst>
          </p:cNvSpPr>
          <p:nvPr>
            <p:ph type="sldNum"/>
          </p:nvPr>
        </p:nvSpPr>
        <p:spPr>
          <a:xfrm>
            <a:off x="8610600" y="6356350"/>
            <a:ext cx="2740025" cy="361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>
            <a:prstTxWarp prst="textNoShape">
              <a:avLst/>
            </a:prstTxWarp>
          </a:bodyPr>
          <a:lstStyle>
            <a:lvl1pPr algn="r" defTabSz="914400"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3980" algn="l"/>
              </a:tabLst>
              <a:defRPr sz="1200">
                <a:solidFill>
                  <a:srgbClr val="898989"/>
                </a:solidFill>
                <a:latin typeface="Calibri" pitchFamily="2" charset="0"/>
                <a:ea typeface="Arial Rounded MT Bold" pitchFamily="2" charset="0"/>
                <a:cs typeface="Arial Rounded MT Bold" pitchFamily="2" charset="0"/>
              </a:defRPr>
            </a:lvl1pPr>
          </a:lstStyle>
          <a:p>
            <a:pPr/>
            <a:fld id="{3DF86418-56D0-AD92-9E40-A0C72A0E68F5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rgbClr val="000000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742950" marR="0" indent="-28575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rgbClr val="000000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2pPr>
      <a:lvl3pPr marL="1143000" marR="0" indent="-22860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rgbClr val="000000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3pPr>
      <a:lvl4pPr marL="1600200" marR="0" indent="-22860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rgbClr val="000000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4pPr>
      <a:lvl5pPr marL="2057400" marR="0" indent="-22860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rgbClr val="000000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9pPr>
    </p:titleStyle>
    <p:bodyStyle>
      <a:lvl1pPr marL="342900" marR="0" indent="-34290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sz="28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90000"/>
        </a:lnSpc>
        <a:spcBef>
          <a:spcPts val="500"/>
        </a:spcBef>
        <a:spcAft>
          <a:spcPts val="0"/>
        </a:spcAft>
        <a:buNone/>
        <a:tabLst/>
        <a:defRPr sz="24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None/>
        <a:tabLst/>
        <a:defRPr sz="20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None/>
        <a:tabLst/>
        <a:defRPr sz="18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None/>
        <a:tabLst/>
        <a:defRPr sz="1800" b="0" i="0" u="none" strike="noStrike" kern="1" spc="0" baseline="0">
          <a:solidFill>
            <a:srgbClr val="000000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rgbClr val="000000"/>
          </a:solidFill>
          <a:effectLst/>
          <a:latin typeface="Arial Rounded MT Bold" pitchFamily="2" charset="0"/>
          <a:ea typeface="Arial Rounded MT Bold" pitchFamily="2" charset="0"/>
          <a:cs typeface="Arial Rounded MT Bold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rgbClr val="000000"/>
          </a:solidFill>
          <a:effectLst/>
          <a:latin typeface="Arial Rounded MT Bold" pitchFamily="2" charset="0"/>
          <a:ea typeface="Arial Rounded MT Bold" pitchFamily="2" charset="0"/>
          <a:cs typeface="Arial Rounded MT Bold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rgbClr val="000000"/>
          </a:solidFill>
          <a:effectLst/>
          <a:latin typeface="Arial Rounded MT Bold" pitchFamily="2" charset="0"/>
          <a:ea typeface="Arial Rounded MT Bold" pitchFamily="2" charset="0"/>
          <a:cs typeface="Arial Rounded MT Bold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rgbClr val="000000"/>
          </a:solidFill>
          <a:effectLst/>
          <a:latin typeface="Arial Rounded MT Bold" pitchFamily="2" charset="0"/>
          <a:ea typeface="Arial Rounded MT Bold" pitchFamily="2" charset="0"/>
          <a:cs typeface="Arial Rounded MT Bold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rgbClr val="000000"/>
          </a:solidFill>
          <a:effectLst/>
          <a:latin typeface="Arial Rounded MT Bold" pitchFamily="2" charset="0"/>
          <a:ea typeface="Arial Rounded MT Bold" pitchFamily="2" charset="0"/>
          <a:cs typeface="Arial Rounded MT Bold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 Rounded MT Bold" pitchFamily="2" charset="0"/>
          <a:ea typeface="DejaVu Sans" pitchFamily="2" charset="0"/>
          <a:cs typeface="DejaVu Sans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2.gif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5.jpe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6.jpeg"/><Relationship Id="rId5" Type="http://schemas.openxmlformats.org/officeDocument/2006/relationships/image" Target="../media/image37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1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4.jpe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7AGk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QAAAAIAAAABPgAA4SI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7"/>
          <p:cNvSpPr>
            <a:extLst>
              <a:ext uri="smNativeData">
                <pr:smNativeData xmlns:pr="smNativeData" val="SMDATA_13_Nre+XhMAAAAlAAAAZAAAAA0AAAAAjgAAAEcAAACOAAAARw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1AgAA/AMAAKwvAAD5BwAAEAAAACYAAAAIAAAA//////////8="/>
              </a:ext>
            </a:extLst>
          </p:cNvSpPr>
          <p:nvPr/>
        </p:nvSpPr>
        <p:spPr>
          <a:xfrm>
            <a:off x="358775" y="647700"/>
            <a:ext cx="7390765" cy="648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COMPUTAÇÃO APLICADA AO PROJETO</a:t>
            </a:r>
          </a:p>
        </p:txBody>
      </p:sp>
      <p:sp>
        <p:nvSpPr>
          <p:cNvPr id="4" name="CustomShape 9"/>
          <p:cNvSpPr>
            <a:extLst>
              <a:ext uri="smNativeData">
                <pr:smNativeData xmlns:pr="smNativeData" val="SMDATA_13_Nre+XhMAAAAlAAAAZAAAAA0AAAAAjgAAAEcAAACOAAAARw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sAaQAMAAAAEAAAALHiR7Dblxc/H9M91/YrFE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PAgAA2ggAAKwvAAAgDgAAEAAAACYAAAAIAAAA//////////8="/>
              </a:ext>
            </a:extLst>
          </p:cNvSpPr>
          <p:nvPr/>
        </p:nvSpPr>
        <p:spPr>
          <a:xfrm>
            <a:off x="334645" y="1438910"/>
            <a:ext cx="7414895" cy="857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defRPr lang="pt-br" cap="all">
                <a:solidFill>
                  <a:srgbClr val="2A9D8F"/>
                </a:solidFill>
              </a:defRPr>
            </a:pPr>
            <a:r>
              <a:t>Natalie Groetelaars</a:t>
            </a:r>
          </a:p>
          <a:p>
            <a:pPr>
              <a:defRPr lang="pt-br" cap="all">
                <a:solidFill>
                  <a:srgbClr val="2A9D8F"/>
                </a:solidFill>
              </a:defRPr>
            </a:pPr>
            <a:r>
              <a:t>fERNANDO rIBEIRO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mwEAAJ4MAAAAAAAAbwg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PAIAAGMIAAAyJAAAVx8AABAAAAAmAAAACAAAAP//////////"/>
              </a:ext>
            </a:extLst>
          </p:cNvPicPr>
          <p:nvPr/>
        </p:nvPicPr>
        <p:blipFill>
          <a:blip r:embed="rId3"/>
          <a:srcRect l="4110" t="32300" r="0" b="21590"/>
          <a:stretch>
            <a:fillRect/>
          </a:stretch>
        </p:blipFill>
        <p:spPr>
          <a:xfrm rot="10800000">
            <a:off x="363220" y="1363345"/>
            <a:ext cx="5520690" cy="3731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Imagem2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LQPAAB8CQAA5QE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SScAAPIHAABJPQAAzx8AABAAAAAmAAAACAAAAP//////////"/>
              </a:ext>
            </a:extLst>
          </p:cNvPicPr>
          <p:nvPr/>
        </p:nvPicPr>
        <p:blipFill>
          <a:blip r:embed="rId4"/>
          <a:srcRect l="0" t="40200" r="24280" b="4850"/>
          <a:stretch>
            <a:fillRect/>
          </a:stretch>
        </p:blipFill>
        <p:spPr>
          <a:xfrm>
            <a:off x="6386195" y="1291590"/>
            <a:ext cx="3576320" cy="38792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m3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CASA GUARDIOLA - PETER EISENMAN - 1988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2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AAAMAAAAEAAAAAAAAAAAAAAAAAAAAAAAAAAeAAAAaAAAAAAAAAAAAAAAAAAAAAAAAAAAAAAAECcAABAnAAAAAAAAAAAAAAAAAAAAAAAAAAAAAAAAAAAAAAAAAAAAABQAAAAAAAAAwMD/AAAAAABkAAAAMgAAAAAAAABkAAAAAAAAAH9/fwAKAAAAHwAAAFQAAAD///8A////AQAAAAAAAAAAAAAAAAAAAAAAAAAAAAAAAAAAAAAAAAAAAAAAAn9/fwCAgIADzMzMAMDA/wB/f38AAAAAAAAAAAAAAAAAAAAAAAAAAAAhAAAAGAAAABQAAACpKQAAexEAAPUwAADqFQAAEAAAACYAAAAIAAAA//////////8="/>
              </a:ext>
            </a:extLst>
          </p:cNvSpPr>
          <p:nvPr/>
        </p:nvSpPr>
        <p:spPr>
          <a:xfrm>
            <a:off x="6772275" y="2841625"/>
            <a:ext cx="1186180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sp>
      <p:pic>
        <p:nvPicPr>
          <p:cNvPr id="3" name="Imagem2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9f///3oLAAAKIgAAHx0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1865630"/>
            <a:ext cx="5540375" cy="28682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m1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cQQAAJwDAABwB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/SEAAHoLAACAPQAALx0AABAAAAAmAAAACAAAAP//////////"/>
              </a:ext>
            </a:extLst>
          </p:cNvPicPr>
          <p:nvPr/>
        </p:nvPicPr>
        <p:blipFill>
          <a:blip r:embed="rId4"/>
          <a:srcRect l="11370" t="9240" r="11360" b="0"/>
          <a:stretch>
            <a:fillRect/>
          </a:stretch>
        </p:blipFill>
        <p:spPr>
          <a:xfrm>
            <a:off x="5525135" y="1865630"/>
            <a:ext cx="4472305" cy="28784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m3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MODELO GEOMÉTRICO DIGITAL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2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MBAAAMAAAAEAAAAAAAAAAAAAAAAAAAAAAAAAAeAAAAaAAAAAAAAAAAAAAAAAAAAAAAAAAAAAAAECcAABAnAAAAAAAAAAAAAAAAAAAAAAAAAAAAAAAAAAAAAAAAAAAAABQAAAAAAAAAwMD/AAAAAABkAAAAMgAAAAAAAABkAAAAAAAAAH9/fwAKAAAAHwAAAFQAAAD///8A////AQAAAAAAAAAAAAAAAAAAAAAAAAAAAAAAAAAAAAAAAAAAAAAAAn9/fwCAgIADzMzMAMDA/wB/f38AAAAAAAAAAAAAAAAAAAAAAAAAAAAhAAAAGAAAABQAAACpKQAAexEAAPUwAADqFQAAEAAAACYAAAAIAAAA//////////8="/>
              </a:ext>
            </a:extLst>
          </p:cNvSpPr>
          <p:nvPr/>
        </p:nvSpPr>
        <p:spPr>
          <a:xfrm>
            <a:off x="6772275" y="2841625"/>
            <a:ext cx="1186180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sp>
      <p:pic>
        <p:nvPicPr>
          <p:cNvPr id="3" name="Imagem3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4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CURVA DE MACLEAMY</a:t>
            </a: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bBMAAOMHAACBNAAA/SE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157220" y="1282065"/>
            <a:ext cx="5377815" cy="42430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2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r///8MAAAAEAAAAAAAAAAAAAAAAAAAAAAAAAAeAAAAaAAAAAAAAAAAAAAAAAAAAAAAAAAAAAAAECcAABAnAAAAAAAAAAAAAAAAAAAAAAAAAAAAAAAAAAAAAAAAAAAAABQAAAAAAAAAwMD/AAAAAABkAAAAMgAAAAAAAABkAAAAAAAAAH9/fwAKAAAAHwAAAFQAAAD///8A////AQAAAAAAAAAAAAAAAAAAAAAAAAAAAAAAAAAAAAAAAAAAAAAAAn9/fwCAgIADzMzMAMDA/wB/f38AAAAAAAAAAAAAAAAAAAAAAAAAAAAhAAAAGAAAABQAAACpKQAAexEAAPUwAADqFQAAEAAAACYAAAAIAAAA//////////8="/>
              </a:ext>
            </a:extLst>
          </p:cNvSpPr>
          <p:nvPr/>
        </p:nvSpPr>
        <p:spPr>
          <a:xfrm>
            <a:off x="6772275" y="2841625"/>
            <a:ext cx="1186180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sp>
      <p:pic>
        <p:nvPicPr>
          <p:cNvPr id="3" name="Imagem3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BI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CAD X BIM</a:t>
            </a: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ewE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pgIAAEUJAADPGwAACiEAABAAAAAmAAAACAAAAP//////////"/>
              </a:ext>
            </a:extLst>
          </p:cNvPicPr>
          <p:nvPr/>
        </p:nvPicPr>
        <p:blipFill>
          <a:blip r:embed="rId4"/>
          <a:srcRect l="3790" t="0" r="0" b="0"/>
          <a:stretch>
            <a:fillRect/>
          </a:stretch>
        </p:blipFill>
        <p:spPr>
          <a:xfrm>
            <a:off x="430530" y="1506855"/>
            <a:ext cx="4090035" cy="38639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m2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CjAg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ORwAAEUJAABpNQAAGyE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587875" y="1506855"/>
            <a:ext cx="4094480" cy="38747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CaixaTexto1"/>
          <p:cNvSpPr txBox="1">
            <a:extLst>
              <a:ext uri="smNativeData">
                <pr:smNativeData xmlns:pr="smNativeData" val="SMDATA_13_Nre+XhMAAAAlAAAAEg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CkAQAAwyMAAJhJAAD3JgAAECAAACYAAAAIAAAA//////////8="/>
              </a:ext>
            </a:extLst>
          </p:cNvSpPr>
          <p:nvPr/>
        </p:nvSpPr>
        <p:spPr>
          <a:xfrm>
            <a:off x="266700" y="5813425"/>
            <a:ext cx="11696700" cy="520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defTabSz="914400">
              <a:lnSpc>
                <a:spcPct val="100000"/>
              </a:lnSpc>
              <a:spcBef>
                <a:spcPts val="0"/>
              </a:spcBef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</a:tabLst>
            </a:pPr>
            <a:r>
              <a:rPr sz="1400">
                <a:solidFill>
                  <a:srgbClr val="AFACAC"/>
                </a:solidFill>
                <a:latin typeface="Open Sans" pitchFamily="0" charset="0"/>
                <a:ea typeface="Open Sans" pitchFamily="0" charset="0"/>
                <a:cs typeface="Open Sans" pitchFamily="0" charset="0"/>
              </a:rPr>
              <a:t>KRYGIEL, E.; NIES, B. Green BIM: Successful Sustainable Design with Building Information Modeling. Indianapolis: Wiley publishing inc, 2008. ''</a:t>
            </a:r>
            <a:endParaRPr sz="1400">
              <a:solidFill>
                <a:srgbClr val="AFACAC"/>
              </a:solidFill>
              <a:latin typeface="Open Sans" pitchFamily="0" charset="0"/>
              <a:ea typeface="Open Sans" pitchFamily="0" charset="0"/>
              <a:cs typeface="Open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2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n9/fwCAgIADzMzMAMDA/wB/f38AAAAAAAAAAAAAAAAAAAAAAAAAAAAhAAAAGAAAABQAAACpKQAAexEAAPUwAADqFQAAEAAAACYAAAAIAAAA//////////8="/>
              </a:ext>
            </a:extLst>
          </p:cNvSpPr>
          <p:nvPr/>
        </p:nvSpPr>
        <p:spPr>
          <a:xfrm>
            <a:off x="6772275" y="2841625"/>
            <a:ext cx="1186180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sp>
      <p:pic>
        <p:nvPicPr>
          <p:cNvPr id="3" name="Imagem3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BIM: DEFINIÇÃO</a:t>
            </a:r>
          </a:p>
        </p:txBody>
      </p:sp>
      <p:sp>
        <p:nvSpPr>
          <p:cNvPr id="5" name="Retângulo3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xhOmc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A1AgAA3w0AANQ5AAAwFQAAECAAACYAAAAIAAAA//////////8="/>
              </a:ext>
            </a:extLst>
          </p:cNvSpPr>
          <p:nvPr/>
        </p:nvSpPr>
        <p:spPr>
          <a:xfrm>
            <a:off x="358775" y="2254885"/>
            <a:ext cx="9041765" cy="11893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just" defTabSz="914400">
              <a:lnSpc>
                <a:spcPct val="150000"/>
              </a:lnSpc>
              <a:spcBef>
                <a:spcPts val="0"/>
              </a:spcBef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</a:tabLst>
            </a:pPr>
            <a:r>
              <a:rPr sz="1600">
                <a:solidFill>
                  <a:srgbClr val="44546A"/>
                </a:solidFill>
                <a:latin typeface="Open Sans" pitchFamily="0" charset="0"/>
                <a:ea typeface="Open Sans" pitchFamily="0" charset="0"/>
                <a:cs typeface="Open Sans" pitchFamily="0" charset="0"/>
              </a:rPr>
              <a:t>BIM é um conjunto de políticas, processos e tecnologias que, interagindo, geram uma metodologia para a gestão, em formato digital, do projeto de uma edificação e de seus dados, durante todo seu ciclo de vida. Succar (2009)/Penttilä (2006)</a:t>
            </a:r>
            <a:endParaRPr sz="1600">
              <a:solidFill>
                <a:srgbClr val="44546A"/>
              </a:solidFill>
              <a:latin typeface="Open Sans" pitchFamily="0" charset="0"/>
              <a:ea typeface="Open Sans" pitchFamily="0" charset="0"/>
              <a:cs typeface="Open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2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xldD4MAAAAEAAAAAAAAAAAAAAAAAAAAAAAAAAeAAAAaAAAAAAAAAAAAAAAAAAAAAAAAAAAAAAAECcAABAnAAAAAAAAAAAAAAAAAAAAAAAAAAAAAAAAAAAAAAAAAAAAABQAAAAAAAAAwMD/AAAAAABkAAAAMgAAAAAAAABkAAAAAAAAAH9/fwAKAAAAHwAAAFQAAAD///8A////AQAAAAAAAAAAAAAAAAAAAAAAAAAAAAAAAAAAAAAAAAAAAAAAAn9/fwCAgIADzMzMAMDA/wB/f38AAAAAAAAAAAAAAAAAAAAAAAAAAAAhAAAAGAAAABQAAACpKQAAexEAAPUwAADqFQAAEAAAACYAAAAIAAAA//////////8="/>
              </a:ext>
            </a:extLst>
          </p:cNvSpPr>
          <p:nvPr/>
        </p:nvSpPr>
        <p:spPr>
          <a:xfrm>
            <a:off x="6772275" y="2841625"/>
            <a:ext cx="1186180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sp>
      <p:pic>
        <p:nvPicPr>
          <p:cNvPr id="3" name="Imagem4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DzuBk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MODELAGEM PARAMÉTRICA</a:t>
            </a: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/ALk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AAAAAIIAAC4GAAAaiA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1750"/>
            <a:ext cx="4018280" cy="396748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" name="Grupo1"/>
          <p:cNvGrpSpPr>
            <a:extLst>
              <a:ext uri="smNativeData">
                <pr:smNativeData xmlns:pr="smNativeData" val="SMDATA_7_Nre+X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NYXAADmCgAAhSUAACcfAAAQAAAAJgAAAAgAAAD/////AAAAAA=="/>
              </a:ext>
            </a:extLst>
          </p:cNvGrpSpPr>
          <p:nvPr/>
        </p:nvGrpSpPr>
        <p:grpSpPr>
          <a:xfrm>
            <a:off x="3874770" y="1771650"/>
            <a:ext cx="2224405" cy="3292475"/>
            <a:chOff x="3874770" y="1771650"/>
            <a:chExt cx="2224405" cy="3292475"/>
          </a:xfrm>
        </p:grpSpPr>
        <p:pic>
          <p:nvPicPr>
            <p:cNvPr id="9" name="Imagem3"/>
            <p:cNvPicPr>
              <a:picLocks noChangeAspect="1"/>
              <a:extLst>
                <a:ext uri="smNativeData">
  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XxYAAAUKAAClCQAADQcAAAAAAABkAAAAZAAAAAAAAAAjAAAABAAAAGQAAAAXAAAAFAAAAAAAAAAAAAAA/38AAP9/AAAAAAAACQAAAAQAAAD/AJI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1hcAAOYKAACFJQAAJx8AAAAAAAAmAAAACAAAAP//////////"/>
                </a:ext>
              </a:extLst>
            </p:cNvPicPr>
            <p:nvPr/>
          </p:nvPicPr>
          <p:blipFill>
            <a:blip r:embed="rId5"/>
            <a:srcRect l="57270" t="25650" r="24690" b="18050"/>
            <a:stretch>
              <a:fillRect/>
            </a:stretch>
          </p:blipFill>
          <p:spPr>
            <a:xfrm>
              <a:off x="3874770" y="1771650"/>
              <a:ext cx="2224405" cy="329247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8" name="Linha2"/>
            <p:cNvSpPr>
              <a:extLst>
                <a:ext uri="smNativeData">
                  <pr:smNativeData xmlns:pr="smNativeData" val="SMDATA_13_Nre+XhMAAAAlAAAACg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BAAAAAAAAAP/AAABk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FyZ2UMAAAAEAAAAAAAAAAAAAAAAAAAAAAAAAAeAAAAaAAAAAAAAAAAAAAAAAAAAAAAAAAAAAAAECcAABAnAAAAAAAAAAAAAAAAAAAAAAAAAAAAAAAAAAAAAAAAAAAAABQAAAAAAAAAwMD/AAAAAABkAAAAMgAAAAAAAABkAAAAAAAAAH9/fwAKAAAAHwAAAFQAAAAAzJkF////AQAAAAAAAAAAAAAAAAAAAAAAAAAAAAAAAAAAAAAAAAAA/8AAAH9/fwCAgIADzMzMAMDA/wB/f38AAAAAAAAAAAAAAAAAAAAAAAAAAAAhAAAAGAAAABQAAADWFwAArA0AAIUlAACsDQAAAAAAACYAAAAIAAAA//////////8="/>
                </a:ext>
              </a:extLst>
            </p:cNvSpPr>
            <p:nvPr/>
          </p:nvSpPr>
          <p:spPr>
            <a:xfrm>
              <a:off x="3874770" y="2222500"/>
              <a:ext cx="2224405" cy="0"/>
            </a:xfrm>
            <a:prstGeom prst="line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7" name="Linha1"/>
            <p:cNvSpPr>
              <a:extLst>
                <a:ext uri="smNativeData">
                  <pr:smNativeData xmlns:pr="smNativeData" val="SMDATA_13_Nre+XhMAAAAlAAAACg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BAAAAAAAAAP/AAABk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UiIGEMAAAAEAAAAAAAAAAAAAAAAAAAAAAAAAAeAAAAaAAAAAAAAAAAAAAAAAAAAAAAAAAAAAAAECcAABAnAAAAAAAAAAAAAAAAAAAAAAAAAAAAAAAAAAAAAAAAAAAAABQAAAAAAAAAwMD/AAAAAABkAAAAMgAAAAAAAABkAAAAAAAAAH9/fwAKAAAAHwAAAFQAAAAAzJkF////AQAAAAAAAAAAAAAAAAAAAAAAAAAAAAAAAAAAAAAAAAAA/8AAAH9/fwCAgIADzMzMAMDA/wB/f38AAAAAAAAAAAAAAAAAAAAAAAAAAAAhAAAAGAAAABQAAADWFwAAdBEAAIUlAAB0EQAAAAAAACYAAAAIAAAA//////////8="/>
                </a:ext>
              </a:extLst>
            </p:cNvSpPr>
            <p:nvPr/>
          </p:nvSpPr>
          <p:spPr>
            <a:xfrm>
              <a:off x="3874770" y="2837180"/>
              <a:ext cx="2224405" cy="0"/>
            </a:xfrm>
            <a:prstGeom prst="line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headEnd type="none"/>
              <a:tailEnd type="none"/>
            </a:ln>
            <a:effectLst/>
          </p:spPr>
        </p:sp>
      </p:grpSp>
      <p:pic>
        <p:nvPicPr>
          <p:cNvPr id="10" name="Imagem2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vwoAAAAAAACoBgAAAAAAAAAAAABkAAAAZAAAAAAAAAAjAAAABAAAAGQAAAAXAAAAFAAAAAAAAAAAAAAA/38AAP9/AAAAAAAACQAAAAQAAABwb3M9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SScAAA4IAADqPAAAVx8AABAAAAAmAAAACAAAAP//////////"/>
              </a:ext>
            </a:extLst>
          </p:cNvPicPr>
          <p:nvPr/>
        </p:nvPicPr>
        <p:blipFill>
          <a:blip r:embed="rId6"/>
          <a:srcRect l="27510" t="0" r="17040" b="0"/>
          <a:stretch>
            <a:fillRect/>
          </a:stretch>
        </p:blipFill>
        <p:spPr>
          <a:xfrm>
            <a:off x="6386195" y="1309370"/>
            <a:ext cx="3515995" cy="37852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2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n9/fwCAgIADzMzMAMDA/wB/f38AAAAAAAAAAAAAAAAAAAAAAAAAAAAhAAAAGAAAABQAAACpKQAAexEAAPUwAADqFQAAEAAAACYAAAAIAAAA//////////8="/>
              </a:ext>
            </a:extLst>
          </p:cNvSpPr>
          <p:nvPr/>
        </p:nvSpPr>
        <p:spPr>
          <a:xfrm>
            <a:off x="6772275" y="2841625"/>
            <a:ext cx="1186180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sp>
      <p:pic>
        <p:nvPicPr>
          <p:cNvPr id="3" name="Imagem4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b3M9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+DGAg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FOTOGRAMETRIA E NÚVEM DE PONTOS</a:t>
            </a: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val="SMDATA_15_Nre+XhMAAAAlAAAAEQAAAC8B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HQIAACQJAAAMLAAAuiA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43535" y="1485900"/>
            <a:ext cx="6816725" cy="38341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2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n9/fwCAgIADzMzMAMDA/wB/f38AAAAAAAAAAAAAAAAAAAAAAAAAAAAhAAAAGAAAABQAAACpKQAAexEAAPUwAADqFQAAEAAAACYAAAAIAAAA//////////8="/>
              </a:ext>
            </a:extLst>
          </p:cNvSpPr>
          <p:nvPr/>
        </p:nvSpPr>
        <p:spPr>
          <a:xfrm>
            <a:off x="6772275" y="2841625"/>
            <a:ext cx="1186180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sp>
      <p:pic>
        <p:nvPicPr>
          <p:cNvPr id="3" name="Imagem4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GIS</a:t>
            </a:r>
          </a:p>
        </p:txBody>
      </p:sp>
      <p:pic>
        <p:nvPicPr>
          <p:cNvPr id="5" name="Imagem1"/>
          <p:cNvPicPr>
            <a:extLst>
              <a:ext uri="smNativeData">
                <pr:smNativeData xmlns:pr="smNativeData" val="SMDATA_15_Nre+XhMAAAAlAAAAEQAAAA8B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PQ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ZwEAAA4LAACTHQAAehoAABAAAAAmAAAACAAAAP//////////"/>
              </a:ext>
            </a:extLst>
          </p:cNvPicPr>
          <p:nvPr/>
        </p:nvPicPr>
        <p:blipFill>
          <a:blip r:embed="rId4"/>
          <a:srcRect l="0" t="0" r="0" b="610"/>
          <a:stretch>
            <a:fillRect/>
          </a:stretch>
        </p:blipFill>
        <p:spPr>
          <a:xfrm>
            <a:off x="227965" y="1797050"/>
            <a:ext cx="4579620" cy="25069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m2"/>
          <p:cNvPicPr>
            <a:picLocks noChangeAspect="1"/>
            <a:extLst>
              <a:ext uri="smNativeData">
                <pr:smNativeData xmlns:pr="smNativeData" val="SMDATA_15_Nre+XhMAAAAlAAAAEQAAAC8B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0v///wAAAABkAAAAZAAAAAAAAAAjAAAABAAAAGQAAAAXAAAAFAAAAAAAAAAAAAAA/38AAP9/AAAAAAAACQAAAAQAAABjPjxh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Qx8AAOEKAAB5PAAAgxoAABAAAAAmAAAACAAAAP//////////"/>
              </a:ext>
            </a:extLst>
          </p:cNvPicPr>
          <p:nvPr/>
        </p:nvPicPr>
        <p:blipFill>
          <a:blip r:embed="rId5"/>
          <a:srcRect l="0" t="0" r="0" b="-460"/>
          <a:stretch>
            <a:fillRect/>
          </a:stretch>
        </p:blipFill>
        <p:spPr>
          <a:xfrm>
            <a:off x="5081905" y="1768475"/>
            <a:ext cx="4748530" cy="25412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2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kAAAAMAAAAEAAAAAAAAAAAAAAAAAAAAAAAAAAeAAAAaAAAAAAAAAAAAAAAAAAAAAAAAAAAAAAAECcAABAnAAAAAAAAAAAAAAAAAAAAAAAAAAAAAAAAAAAAAAAAAAAAABQAAAAAAAAAwMD/AAAAAABkAAAAMgAAAAAAAABkAAAAAAAAAH9/fwAKAAAAHwAAAFQAAAD///8A////AQAAAAAAAAAAAAAAAAAAAAAAAAAAAAAAAAAAAAAAAAAAAAAAAn9/fwCAgIADzMzMAMDA/wB/f38AAAAAAAAAAAAAAAAAAAAAAAAAAAAhAAAAGAAAABQAAACpKQAAexEAAPUwAADqFQAAEAAAACYAAAAIAAAA//////////8="/>
              </a:ext>
            </a:extLst>
          </p:cNvSpPr>
          <p:nvPr/>
        </p:nvSpPr>
        <p:spPr>
          <a:xfrm>
            <a:off x="6772275" y="2841625"/>
            <a:ext cx="1186180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sp>
      <p:sp>
        <p:nvSpPr>
          <p:cNvPr id="3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z///8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BTAQAA+v///3k8AADbBAAAEAAAACYAAAAIAAAA//////////8="/>
              </a:ext>
            </a:extLst>
          </p:cNvSpPr>
          <p:nvPr/>
        </p:nvSpPr>
        <p:spPr>
          <a:xfrm>
            <a:off x="215265" y="-381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ctr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</a:pPr>
            <a:r>
              <a: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rPr>
              <a:t>MODELOS GEOMÉTRICOS TRADICIONAIS</a:t>
            </a:r>
            <a:endParaRPr sz="4000">
              <a:solidFill>
                <a:srgbClr val="44546A"/>
              </a:solidFill>
              <a:latin typeface="Open Sans" pitchFamily="0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4" name="Imagem1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ugEAANsEAAASFgAAvhY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789305"/>
            <a:ext cx="3307080" cy="29076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m3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yRcAADAFAAD5PAAAdR4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866515" y="843280"/>
            <a:ext cx="6045200" cy="4107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m2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EgIAAMgAAAAsAgAAFgo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6QEAAPQWAADGFQAAPCIAABAAAAAmAAAACAAAAP//////////"/>
              </a:ext>
            </a:extLst>
          </p:cNvPicPr>
          <p:nvPr/>
        </p:nvPicPr>
        <p:blipFill>
          <a:blip r:embed="rId5"/>
          <a:srcRect l="5300" t="2000" r="5560" b="25820"/>
          <a:stretch>
            <a:fillRect/>
          </a:stretch>
        </p:blipFill>
        <p:spPr>
          <a:xfrm>
            <a:off x="310515" y="3731260"/>
            <a:ext cx="3228975" cy="18338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CaixaTexto1"/>
          <p:cNvSpPr txBox="1">
            <a:extLst>
              <a:ext uri="smNativeData">
                <pr:smNativeData xmlns:pr="smNativeData" val="SMDATA_13_Nre+XhMAAAAlAAAAEg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////8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AXHwAA5h4AACY7AABKIgAAECAAACYAAAAIAAAA//////////8="/>
              </a:ext>
            </a:extLst>
          </p:cNvSpPr>
          <p:nvPr/>
        </p:nvSpPr>
        <p:spPr>
          <a:xfrm>
            <a:off x="5053965" y="5022850"/>
            <a:ext cx="4561205" cy="5511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defTabSz="914400">
              <a:lnSpc>
                <a:spcPct val="100000"/>
              </a:lnSpc>
              <a:spcBef>
                <a:spcPts val="0"/>
              </a:spcBef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3980" algn="l"/>
              </a:tabLst>
              <a:defRPr lang="pt-br" cap="all">
                <a:solidFill>
                  <a:srgbClr val="2A9D8F"/>
                </a:solidFill>
              </a:defRPr>
            </a:pPr>
            <a:r>
              <a:rPr lang="pt-br" sz="1200" cap="all"/>
              <a:t>FONTE: PUIG-BOADA, I.; ARIBAU, A. L’eglesia de la colonia Güell. Barcelona: Lumen, 1976.</a:t>
            </a:r>
            <a: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3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3x4AAOYKAABwJAAAuxA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018405" y="1771650"/>
            <a:ext cx="904875" cy="9480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Retângulo6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BnHgAAGhEAAK8mAACtFAAAECAAACYAAAAIAAAA//////////8="/>
              </a:ext>
            </a:extLst>
          </p:cNvSpPr>
          <p:nvPr/>
        </p:nvSpPr>
        <p:spPr>
          <a:xfrm>
            <a:off x="4942205" y="2780030"/>
            <a:ext cx="1346200" cy="581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Blaise Pascal (1623-1662)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4" name="Imagem4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BykAAOYKAAAgLgAAWBE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669405" y="1771650"/>
            <a:ext cx="828675" cy="1047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m1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pgwAAOQKAAAvEwAAthA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2056130" y="1770380"/>
            <a:ext cx="1062355" cy="9461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Retângulo1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xhOmc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AdDAAA9xAAAGIUAAAIFgAAECAAACYAAAAIAAAA//////////8="/>
              </a:ext>
            </a:extLst>
          </p:cNvSpPr>
          <p:nvPr/>
        </p:nvSpPr>
        <p:spPr>
          <a:xfrm>
            <a:off x="1969135" y="2757805"/>
            <a:ext cx="1344295" cy="823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Máquina de  Anticítera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 (87 AC)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7" name="Retângulo2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A+JwAAWBEAAM0wAABqFgAAECAAACYAAAAIAAAA//////////8="/>
              </a:ext>
            </a:extLst>
          </p:cNvSpPr>
          <p:nvPr/>
        </p:nvSpPr>
        <p:spPr>
          <a:xfrm>
            <a:off x="6379210" y="2819400"/>
            <a:ext cx="1553845" cy="824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Gottfried Wilhelm Leibniz (1646-1726)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8" name="Imagem2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sxYAAPAKAAAfGwAAVxA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3689985" y="1778000"/>
            <a:ext cx="718820" cy="8782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Retângulo3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0f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aFAAAVhEAACIdAABnFgAAECAAACYAAAAIAAAA//////////8="/>
              </a:ext>
            </a:extLst>
          </p:cNvSpPr>
          <p:nvPr/>
        </p:nvSpPr>
        <p:spPr>
          <a:xfrm>
            <a:off x="3389630" y="2818130"/>
            <a:ext cx="1346200" cy="823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Wilhelm Schickard (1592-1635)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10" name="Retângulo9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BAAAAAAAAACBvlAAo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zJkF////AQAAAAAAAAAAAAAAAAAAAAAAAAAAAAAAAAAAAAAAAAAAIG+UAH9/fwCAgIADzMzMAMDA/wB/f38AAAAAAAAAAAAAAAAAAAAAAAAAAAAhAAAAGAAAABQAAAAFCwAAAAoAAKgwAACNGwAAEAAAACYAAAAIAAAA//////////8="/>
              </a:ext>
            </a:extLst>
          </p:cNvSpPr>
          <p:nvPr/>
        </p:nvSpPr>
        <p:spPr>
          <a:xfrm>
            <a:off x="1791335" y="1625600"/>
            <a:ext cx="6118225" cy="2853055"/>
          </a:xfrm>
          <a:prstGeom prst="rect">
            <a:avLst/>
          </a:prstGeom>
          <a:noFill/>
          <a:ln w="25400" cap="flat" cmpd="sng" algn="ctr">
            <a:solidFill>
              <a:srgbClr val="206F94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Retângulo11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BAAAAAAAAACBvlAAo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GAAAMAAAAEAAAAAAAAAAAAAAAAAAAAAAAAAAeAAAAaAAAAAAAAAAAAAAAAAAAAAAAAAAAAAAAECcAABAnAAAAAAAAAAAAAAAAAAAAAAAAAAAAAAAAAAAAAAAAAAAAABQAAAAAAAAAwMD/AAAAAABkAAAAMgAAAAAAAABkAAAAAAAAAH9/fwAKAAAAHwAAAFQAAAAAzJkF////AQAAAAAAAAAAAAAAAAAAAAAAAAAAAAAAAAAAAAAAAAAAIG+UAH9/fwCAgIADzMzMAMDA/wB/f38AAAAAAAAAAAAAAAAAAAAAAAAAAAAhAAAAGAAAABQAAAAFCwAAjRsAAKgwAAChHQAAECAAACYAAAAIAAAA//////////8="/>
              </a:ext>
            </a:extLst>
          </p:cNvSpPr>
          <p:nvPr/>
        </p:nvSpPr>
        <p:spPr>
          <a:xfrm>
            <a:off x="1791335" y="4478655"/>
            <a:ext cx="6118225" cy="337820"/>
          </a:xfrm>
          <a:prstGeom prst="rect">
            <a:avLst/>
          </a:prstGeom>
          <a:noFill/>
          <a:ln w="25400" cap="flat" cmpd="sng" algn="ctr">
            <a:solidFill>
              <a:srgbClr val="206F94"/>
            </a:solidFill>
            <a:prstDash val="solid"/>
            <a:headEnd type="none"/>
            <a:tailEnd type="none"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Calculadoras Mecânicas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12" name="Retângulo14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0AQAAWwMAAFQsAAA8CAAAEAAAACYAAAAIAAAA//////////8="/>
              </a:ext>
            </a:extLst>
          </p:cNvSpPr>
          <p:nvPr/>
        </p:nvSpPr>
        <p:spPr>
          <a:xfrm>
            <a:off x="317500" y="545465"/>
            <a:ext cx="688848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PRECURSORES DA COMPUTAÇÃO</a:t>
            </a:r>
          </a:p>
        </p:txBody>
      </p:sp>
      <p:pic>
        <p:nvPicPr>
          <p:cNvPr id="13" name="Imagem5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14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PRECURSORES DA COMPUTAÇÃO</a:t>
            </a:r>
          </a:p>
        </p:txBody>
      </p:sp>
      <p:sp>
        <p:nvSpPr>
          <p:cNvPr id="3" name="Retângulo1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BZGgAAwQ8AAKEiAABUEwAAECAAACYAAAAIAAAA//////////8="/>
              </a:ext>
            </a:extLst>
          </p:cNvSpPr>
          <p:nvPr/>
        </p:nvSpPr>
        <p:spPr>
          <a:xfrm>
            <a:off x="4283075" y="2560955"/>
            <a:ext cx="1346200" cy="581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Ada Lovelace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(1815-1852)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4" name="Retângulo2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CbIwAAwQ8AAFkuAACDEwAAECAAACYAAAAIAAAA//////////8="/>
              </a:ext>
            </a:extLst>
          </p:cNvSpPr>
          <p:nvPr/>
        </p:nvSpPr>
        <p:spPr>
          <a:xfrm>
            <a:off x="5788025" y="2560955"/>
            <a:ext cx="1746250" cy="610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Charles Babbage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</a:tabLst>
            </a:pPr>
            <a:r>
              <a:rPr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 (1792-1871)</a:t>
            </a:r>
            <a:endParaRPr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uAc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1BAAAMMKAAAkFgAAMxEAABAAAAAmAAAACAAAAP//////////"/>
              </a:ext>
            </a:extLst>
          </p:cNvPicPr>
          <p:nvPr/>
        </p:nvPicPr>
        <p:blipFill>
          <a:blip r:embed="rId3"/>
          <a:srcRect l="0" t="0" r="0" b="19760"/>
          <a:stretch>
            <a:fillRect/>
          </a:stretch>
        </p:blipFill>
        <p:spPr>
          <a:xfrm>
            <a:off x="2735580" y="1749425"/>
            <a:ext cx="863600" cy="1046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Retângulo3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G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BSDQAAtREAAGsaAABaFwAAECAAACYAAAAIAAAA//////////8="/>
              </a:ext>
            </a:extLst>
          </p:cNvSpPr>
          <p:nvPr/>
        </p:nvSpPr>
        <p:spPr>
          <a:xfrm>
            <a:off x="2165350" y="2878455"/>
            <a:ext cx="2129155" cy="917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  <a:tab pos="1797050" algn="l"/>
              </a:tabLst>
            </a:pPr>
            <a:r>
              <a:rPr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 Joseph Marie Jacquard</a:t>
            </a:r>
            <a:endParaRPr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  <a:tab pos="1797050" algn="l"/>
              </a:tabLst>
            </a:pPr>
            <a:r>
              <a:rPr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(1752-1834)</a:t>
            </a:r>
            <a:endParaRPr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7" name="Retângulo4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BAAAAAAAAACBvlAAo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zJkF////AQAAAAAAAAAAAAAAAAAAAAAAAAAAAAAAAAAAAAAAAAAAIG+UAH9/fwCAgIADzMzMAMDA/wB/f38AAAAAAAAAAAAAAAAAAAAAAAAAAAAhAAAAGAAAABQAAAAdDgAA2wkAAH0ZAACLGAAAEAAAACYAAAAIAAAA//////////8="/>
              </a:ext>
            </a:extLst>
          </p:cNvSpPr>
          <p:nvPr/>
        </p:nvSpPr>
        <p:spPr>
          <a:xfrm>
            <a:off x="2294255" y="1602105"/>
            <a:ext cx="1849120" cy="2387600"/>
          </a:xfrm>
          <a:prstGeom prst="rect">
            <a:avLst/>
          </a:prstGeom>
          <a:noFill/>
          <a:ln w="25400" cap="flat" cmpd="sng" algn="ctr">
            <a:solidFill>
              <a:srgbClr val="206F94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Retângulo5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BAAAAAAAAACBvlAAo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xhOmcMAAAAEAAAAAAAAAAAAAAAAAAAAAAAAAAeAAAAaAAAAAAAAAAAAAAAAAAAAAAAAAAAAAAAECcAABAnAAAAAAAAAAAAAAAAAAAAAAAAAAAAAAAAAAAAAAAAAAAAABQAAAAAAAAAwMD/AAAAAABkAAAAMgAAAAAAAABkAAAAAAAAAH9/fwAKAAAAHwAAAFQAAAAAzJkF////AQAAAAAAAAAAAAAAAAAAAAAAAAAAAAAAAAAAAAAAAAAAIG+UAH9/fwCAgIADzMzMAMDA/wB/f38AAAAAAAAAAAAAAAAAAAAAAAAAAAAhAAAAGAAAABQAAAAdDgAAjRgAAH0ZAAChHQAAECAAACYAAAAIAAAA//////////8="/>
              </a:ext>
            </a:extLst>
          </p:cNvSpPr>
          <p:nvPr/>
        </p:nvSpPr>
        <p:spPr>
          <a:xfrm>
            <a:off x="2294255" y="3990975"/>
            <a:ext cx="1849120" cy="825500"/>
          </a:xfrm>
          <a:prstGeom prst="rect">
            <a:avLst/>
          </a:prstGeom>
          <a:noFill/>
          <a:ln w="25400" cap="flat" cmpd="sng" algn="ctr">
            <a:solidFill>
              <a:srgbClr val="206F94"/>
            </a:solidFill>
            <a:prstDash val="solid"/>
            <a:headEnd type="none"/>
            <a:tailEnd type="none"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  <a:tab pos="1797050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Tear mecânico com leitura automática de cartões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sp>
        <p:nvSpPr>
          <p:cNvPr id="9" name="Retângulo6"/>
          <p:cNvSpPr>
            <a:extLst>
              <a:ext uri="smNativeData">
                <pr:smNativeData xmlns:pr="smNativeData" val="SMDATA_13_Nre+XhMAAAAlAAAAZA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BAAAAAAAAACBvlAAo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zJkF////AQAAAAAAAAAAAAAAAAAAAAAAAAAAAAAAAAAAAAAAAAAAIG+UAH9/fwCAgIADzMzMAMDA/wB/f38AAAAAAAAAAAAAAAAAAAAAAAAAAAAhAAAAGAAAABQAAAACGgAA5wkAAFkuAAD1GQAAEAAAACYAAAAIAAAA//////////8="/>
              </a:ext>
            </a:extLst>
          </p:cNvSpPr>
          <p:nvPr/>
        </p:nvSpPr>
        <p:spPr>
          <a:xfrm>
            <a:off x="4227830" y="1609725"/>
            <a:ext cx="3306445" cy="2609850"/>
          </a:xfrm>
          <a:prstGeom prst="rect">
            <a:avLst/>
          </a:prstGeom>
          <a:noFill/>
          <a:ln w="25400" cap="flat" cmpd="sng" algn="ctr">
            <a:solidFill>
              <a:srgbClr val="206F94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Retângulo7"/>
          <p:cNvSpPr>
            <a:extLst>
              <a:ext uri="smNativeData">
                <pr:smNativeData xmlns:pr="smNativeData" val="SMDATA_13_Nre+XhMAAAAlAAAAZAAAAE0AAAAAjgAAAEoAAACOAAAASg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BAAAAAAAAACBvlAAoAAAAAQAAACMAAAAjAAAAIwAAAB4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HAvnUMAAAAEAAAAAAAAAAAAAAAAAAAAAAAAAAeAAAAaAAAAAAAAAAAAAAAAAAAAAAAAAAAAAAAECcAABAnAAAAAAAAAAAAAAAAAAAAAAAAAAAAAAAAAAAAAAAAAAAAABQAAAAAAAAAwMD/AAAAAABkAAAAMgAAAAAAAABkAAAAAAAAAH9/fwAKAAAAHwAAAFQAAAAAzJkF////AQAAAAAAAAAAAAAAAAAAAAAAAAAAAAAAAAAAAAAAAAAAIG+UAH9/fwCAgIADzMzMAMDA/wB/f38AAAAAAAAAAAAAAAAAAAAAAAAAAAAhAAAAGAAAABQAAAACGgAA9RkAAFkuAACIHQAAECAAACYAAAAIAAAA//////////8="/>
              </a:ext>
            </a:extLst>
          </p:cNvSpPr>
          <p:nvPr/>
        </p:nvSpPr>
        <p:spPr>
          <a:xfrm>
            <a:off x="4227830" y="4219575"/>
            <a:ext cx="3306445" cy="581025"/>
          </a:xfrm>
          <a:prstGeom prst="rect">
            <a:avLst/>
          </a:prstGeom>
          <a:noFill/>
          <a:ln w="25400" cap="flat" cmpd="sng" algn="ctr">
            <a:solidFill>
              <a:srgbClr val="206F94"/>
            </a:solidFill>
            <a:prstDash val="solid"/>
            <a:headEnd type="none"/>
            <a:tailEnd type="none"/>
          </a:ln>
          <a:effectLst/>
        </p:spPr>
        <p:txBody>
          <a:bodyPr vert="horz" wrap="square" lIns="90170" tIns="46990" rIns="90170" bIns="46990" numCol="1" spcCol="215900" anchor="t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</a:tabLst>
            </a:pPr>
            <a:r>
              <a:rPr sz="1600">
                <a:solidFill>
                  <a:srgbClr val="3F4143"/>
                </a:solidFill>
                <a:latin typeface="Calibri" pitchFamily="2" charset="0"/>
                <a:ea typeface="DejaVu Sans" pitchFamily="2" charset="0"/>
                <a:cs typeface="DejaVu Sans" pitchFamily="2" charset="0"/>
              </a:rPr>
              <a:t>Criadores do primeiro computador programável</a:t>
            </a:r>
            <a:endParaRPr sz="1600">
              <a:solidFill>
                <a:srgbClr val="3F4143"/>
              </a:solidFill>
              <a:latin typeface="Calibri" pitchFamily="2" charset="0"/>
              <a:ea typeface="DejaVu Sans" pitchFamily="2" charset="0"/>
              <a:cs typeface="DejaVu Sans" pitchFamily="2" charset="0"/>
            </a:endParaRPr>
          </a:p>
        </p:txBody>
      </p:sp>
      <p:pic>
        <p:nvPicPr>
          <p:cNvPr id="11" name="Imagem2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QxwAAKgKAAD4IAAAXw8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594225" y="1732280"/>
            <a:ext cx="765175" cy="7664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Imagem3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oCYAAKgKAACUKgAAXQ8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278880" y="1732280"/>
            <a:ext cx="642620" cy="7651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Imagem4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Texto1"/>
          <p:cNvSpPr txBox="1">
            <a:extLst>
              <a:ext uri="smNativeData">
                <pr:smNativeData xmlns:pr="smNativeData" val="SMDATA_13_Nre+XhMAAAAlAAAAEgAAAA0AAAAAjgAAAGAAAACOAAAARw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PXpQ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A1AgAAshcAAMoNAADIHwAAEAAAACYAAAAIAAAA//////////8="/>
              </a:ext>
            </a:extLst>
          </p:cNvSpPr>
          <p:nvPr/>
        </p:nvSpPr>
        <p:spPr>
          <a:xfrm>
            <a:off x="358775" y="3851910"/>
            <a:ext cx="1882775" cy="1314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60960" rIns="90170" bIns="45085" numCol="1" spcCol="215900" anchor="t"/>
          <a:lstStyle/>
          <a:p>
            <a:pPr defTabSz="914400">
              <a:lnSpc>
                <a:spcPct val="93000"/>
              </a:lnSpc>
              <a:spcBef>
                <a:spcPts val="0"/>
              </a:spcBef>
              <a:buNone/>
              <a:tabLst>
                <a:tab pos="449580" algn="l"/>
                <a:tab pos="898525" algn="l"/>
                <a:tab pos="1348105" algn="l"/>
                <a:tab pos="1797050" algn="l"/>
              </a:tabLst>
            </a:pPr>
          </a:p>
          <a:p>
            <a:pPr defTabSz="914400">
              <a:lnSpc>
                <a:spcPct val="93000"/>
              </a:lnSpc>
              <a:buNone/>
              <a:tabLst>
                <a:tab pos="449580" algn="l"/>
                <a:tab pos="898525" algn="l"/>
                <a:tab pos="1348105" algn="l"/>
                <a:tab pos="1797050" algn="l"/>
              </a:tabLst>
            </a:pPr>
            <a:r>
              <a:rPr sz="2400"/>
              <a:t>Alan Turing</a:t>
            </a:r>
            <a:endParaRPr sz="2400"/>
          </a:p>
          <a:p>
            <a:pPr defTabSz="914400">
              <a:lnSpc>
                <a:spcPct val="93000"/>
              </a:lnSpc>
              <a:buNone/>
              <a:tabLst>
                <a:tab pos="449580" algn="l"/>
                <a:tab pos="898525" algn="l"/>
                <a:tab pos="1348105" algn="l"/>
                <a:tab pos="1797050" algn="l"/>
              </a:tabLst>
            </a:pPr>
            <a:r>
              <a:rPr sz="2400"/>
              <a:t>1912 - 1954</a:t>
            </a:r>
            <a:endParaRPr sz="2400"/>
          </a:p>
        </p:txBody>
      </p:sp>
      <p:pic>
        <p:nvPicPr>
          <p:cNvPr id="3" name="Imagem1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L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XxEAAPIHAAAEHgAAAx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823845" y="1291590"/>
            <a:ext cx="2055495" cy="3099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m3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o////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xAEAAAoKAAC6DQAARxg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" y="1631950"/>
            <a:ext cx="1944370" cy="23145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CaixaTexto3"/>
          <p:cNvSpPr txBox="1">
            <a:extLst>
              <a:ext uri="smNativeData">
                <pr:smNativeData xmlns:pr="smNativeData" val="SMDATA_13_Nre+XhMAAAAlAAAAEgAAAA0AAAAAjgAAAGMAAACOAAAARw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rCwAAvhsAAGUjAAAOIQAAEAAAACYAAAAIAAAA//////////8="/>
              </a:ext>
            </a:extLst>
          </p:cNvSpPr>
          <p:nvPr/>
        </p:nvSpPr>
        <p:spPr>
          <a:xfrm>
            <a:off x="1937385" y="4509770"/>
            <a:ext cx="3816350" cy="863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62865" rIns="90170" bIns="45085" numCol="1" spcCol="215900" anchor="t"/>
          <a:lstStyle/>
          <a:p>
            <a:pPr algn="ctr" defTabSz="9144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</a:tabLst>
            </a:pPr>
            <a:r>
              <a:rPr sz="2000" b="1">
                <a:solidFill>
                  <a:srgbClr val="000000"/>
                </a:solidFill>
              </a:rPr>
              <a:t>Replica do  computador</a:t>
            </a:r>
            <a:endParaRPr sz="2000" b="1">
              <a:solidFill>
                <a:srgbClr val="000000"/>
              </a:solidFill>
            </a:endParaRPr>
          </a:p>
          <a:p>
            <a:pPr algn="ctr" defTabSz="91440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</a:tabLst>
            </a:pPr>
            <a:r>
              <a:rPr sz="2000" b="1">
                <a:solidFill>
                  <a:srgbClr val="000000"/>
                </a:solidFill>
              </a:rPr>
              <a:t>Bombe (Alan Turing - 1939)</a:t>
            </a:r>
            <a:endParaRPr sz="2000" b="1">
              <a:solidFill>
                <a:srgbClr val="000000"/>
              </a:solidFill>
            </a:endParaRPr>
          </a:p>
        </p:txBody>
      </p:sp>
      <p:pic>
        <p:nvPicPr>
          <p:cNvPr id="6" name="Imagem2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7Q8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3yIAADsIAAC1OgAAsRwAABAAAAAmAAAACAAAAP//////////"/>
              </a:ext>
            </a:extLst>
          </p:cNvPicPr>
          <p:nvPr/>
        </p:nvPicPr>
        <p:blipFill>
          <a:blip r:embed="rId5"/>
          <a:srcRect l="40770" t="0" r="0" b="0"/>
          <a:stretch>
            <a:fillRect/>
          </a:stretch>
        </p:blipFill>
        <p:spPr>
          <a:xfrm>
            <a:off x="5668645" y="1337945"/>
            <a:ext cx="3874770" cy="33261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8G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PADRÕES DE TURING - 1952</a:t>
            </a:r>
          </a:p>
        </p:txBody>
      </p:sp>
      <p:pic>
        <p:nvPicPr>
          <p:cNvPr id="8" name="Imagem4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xAEAANQIAAChFQAAEhY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" y="1435100"/>
            <a:ext cx="3228975" cy="2152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Imagem2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gAGk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qhYAANQIAAAGLQAAEhY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684270" y="1435100"/>
            <a:ext cx="3634740" cy="2152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m4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1AGw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xAEAAHYWAAChFQAA8CE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" y="3651250"/>
            <a:ext cx="3228975" cy="18656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m3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ugkAAAAAAABkAAAAZAAAAAAAAAAjAAAABAAAAGQAAAAXAAAAFAAAAAAAAAAAAAAA/38AAP9/AAAAAAAACQAAAAQAAAAAAAg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wxYAAIMWAACyLQAA/SEAABAAAAAmAAAACAAAAP//////////"/>
              </a:ext>
            </a:extLst>
          </p:cNvPicPr>
          <p:nvPr/>
        </p:nvPicPr>
        <p:blipFill>
          <a:blip r:embed="rId6"/>
          <a:srcRect l="0" t="0" r="0" b="24900"/>
          <a:stretch>
            <a:fillRect/>
          </a:stretch>
        </p:blipFill>
        <p:spPr>
          <a:xfrm>
            <a:off x="3700145" y="3659505"/>
            <a:ext cx="3728085" cy="18656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U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IVAN SUTHERLAND - SKETCHPAD - 1962</a:t>
            </a:r>
          </a:p>
        </p:txBody>
      </p:sp>
      <p:pic>
        <p:nvPicPr>
          <p:cNvPr id="7" name="Imagem5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j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ÁreaNúmeroSlide1"/>
          <p:cNvSpPr>
            <a:spLocks noGrp="1" noChangeArrowheads="1"/>
            <a:extLst>
              <a:ext uri="smNativeData">
                <pr:smNativeData xmlns:pr="smNativeData" val="SMDATA_13_Nre+XhMAAAAlAAAAZAAAAA8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4NAAAGicAANNFAABUKQAAEAAAACYAAAAIAAAAfHD///////8="/>
              </a:ext>
            </a:extLst>
          </p:cNvSpPr>
          <p:nvPr>
            <p:ph type="sldNum" sz="quarter" idx="4294967295"/>
          </p:nvPr>
        </p:nvSpPr>
        <p:spPr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3980" algn="l"/>
              </a:tabLst>
            </a:pPr>
            <a:fld id="{3DF836BF-F1D0-ADC0-9E40-0795780E6852}" type="slidenum">
              <a:t>7</a:t>
            </a:fld>
          </a:p>
        </p:txBody>
      </p:sp>
      <p:pic>
        <p:nvPicPr>
          <p:cNvPr id="3" name="Imagem1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tAgAAHQIAACEBAAAug8AAAAAAABkAAAAZAAAAAAAAAAjAAAABAAAAGQAAAAXAAAAFAAAAAAAAAAAAAAA/38AAP9/AAAAAAAACQAAAAQAAACm////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NQIAANQIAACVIwAAjCEAABAAAAAmAAAACAAAAP//////////"/>
              </a:ext>
            </a:extLst>
          </p:cNvPicPr>
          <p:nvPr/>
        </p:nvPicPr>
        <p:blipFill>
          <a:blip r:embed="rId3"/>
          <a:srcRect l="22280" t="21640" r="11560" b="40260"/>
          <a:stretch>
            <a:fillRect/>
          </a:stretch>
        </p:blipFill>
        <p:spPr>
          <a:xfrm>
            <a:off x="358775" y="1435100"/>
            <a:ext cx="5425440" cy="40182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m2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STINY, MITCHELL - THE PALADIAN GRAMMAR 1978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qgEAAJ0VAAABHAAAfyE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3513455"/>
            <a:ext cx="4281805" cy="19316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Imagem2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tAEAAO4IAABAHAAAVRU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" y="1451610"/>
            <a:ext cx="4315460" cy="20161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m4"/>
          <p:cNvPicPr>
            <a:picLocks noChangeAspect="1"/>
            <a:extLst>
              <a:ext uri="smNativeData">
                <pr:smNativeData xmlns:pr="smNativeData" val="SMDATA_15_Nre+XhMAAAAlAAAAEQAAAC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Kz7jyJVYt4/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sRwAAAgSAAAjJwAAjCE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664075" y="2931160"/>
            <a:ext cx="1697990" cy="2522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m3"/>
          <p:cNvPicPr>
            <a:extLst>
              <a:ext uri="smNativeData">
                <pr:smNativeData xmlns:pr="smNativeData" val="SMDATA_15_Nre+XhMAAAAlAAAAEQAAAA0AAAAAkAAAAEgAAACQAAAASA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nBwAABoBAADlPQAAchE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4650740" y="179070"/>
            <a:ext cx="5410835" cy="26568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m5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TRON 1982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3"/>
          <p:cNvPicPr>
            <a:extLst>
              <a:ext uri="smNativeData">
                <pr:smNativeData xmlns:pr="smNativeData" val="SMDATA_15_Nre+XhMAAAAlAAAAEQAAAA0A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Z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AQAAAAIAAAABPgAA4S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270"/>
            <a:ext cx="10078720" cy="56686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Retângulo1"/>
          <p:cNvSpPr>
            <a:extLst>
              <a:ext uri="smNativeData">
                <pr:smNativeData xmlns:pr="smNativeData" val="SMDATA_13_Nre+XhMAAAAlAAAAZAAAAA0AAAAAjgAAAEoAAACOAAAASgAAAAAAAAAB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gMAAAMAAAAEAAAAAAAAAAAAAAAAAAAAAAAAAAeAAAAaAAAAAAAAAAAAAAAAAAAAAAAAAAAAAAAECcAABAnAAAAAAAAAAAAAAAAAAAAAAAAAAAAAAAAAAAAAAAAAAAAABQAAAAAAAAAwMD/AAAAAABkAAAAMgAAAAAAAABkAAAAAAAAAH9/fwAKAAAAHwAAAFQAAAAAzJkF////AQAAAAAAAAAAAAAAAAAAAAAAAAAAAAAAAAAAAAAAAAAAAAAAAn9/fwCAgIADzMzMAMDA/wB/f38AAAAAAAAAAAAAAAAAAAAAAAAAAAAhAAAAGAAAABQAAADEAQAAUAMAAOo8AAAxCAAAEAAAACYAAAAIAAAA//////////8="/>
              </a:ext>
            </a:extLst>
          </p:cNvSpPr>
          <p:nvPr/>
        </p:nvSpPr>
        <p:spPr>
          <a:xfrm>
            <a:off x="287020" y="538480"/>
            <a:ext cx="9615170" cy="79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6990" rIns="90170" bIns="46990" numCol="1" spcCol="215900" anchor="ctr"/>
          <a:lstStyle/>
          <a:p>
            <a:pPr algn="l" defTabSz="91440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675" algn="l"/>
                <a:tab pos="897255" algn="l"/>
                <a:tab pos="1346200" algn="l"/>
                <a:tab pos="1795780" algn="l"/>
                <a:tab pos="2244725" algn="l"/>
                <a:tab pos="2694305" algn="l"/>
                <a:tab pos="3143250" algn="l"/>
                <a:tab pos="3592830" algn="l"/>
                <a:tab pos="4041775" algn="l"/>
                <a:tab pos="4491355" algn="l"/>
                <a:tab pos="4940300" algn="l"/>
                <a:tab pos="5389880" algn="l"/>
                <a:tab pos="5838825" algn="l"/>
                <a:tab pos="6288405" algn="l"/>
                <a:tab pos="6737350" algn="l"/>
                <a:tab pos="7186930" algn="l"/>
                <a:tab pos="7635875" algn="l"/>
                <a:tab pos="8085455" algn="l"/>
                <a:tab pos="8534400" algn="l"/>
                <a:tab pos="8985250" algn="l"/>
                <a:tab pos="9434830" algn="l"/>
                <a:tab pos="9883775" algn="l"/>
                <a:tab pos="10333355" algn="l"/>
                <a:tab pos="10782300" algn="l"/>
                <a:tab pos="11231880" algn="l"/>
                <a:tab pos="11680825" algn="l"/>
                <a:tab pos="12130405" algn="l"/>
              </a:tabLst>
              <a:defRPr lang="pt-br" sz="3600">
                <a:solidFill>
                  <a:srgbClr val="264653"/>
                </a:solidFill>
                <a:latin typeface="Impact" pitchFamily="2" charset="0"/>
                <a:ea typeface="DejaVu Sans" pitchFamily="2" charset="0"/>
                <a:cs typeface="DejaVu Sans" pitchFamily="2" charset="0"/>
              </a:defRPr>
            </a:pPr>
            <a:r>
              <a:t>RASTER VS VETOR</a:t>
            </a:r>
          </a:p>
        </p:txBody>
      </p:sp>
      <p:pic>
        <p:nvPicPr>
          <p:cNvPr id="4" name="Imagem1"/>
          <p:cNvPicPr>
            <a:picLocks noChangeAspect="1"/>
            <a:extLst>
              <a:ext uri="smNativeData">
                <pr:smNativeData xmlns:pr="smNativeData" val="SMDATA_15_Nre+XhMAAAAlAAAAEQAAAC8BAAAAkAAAAEgAAACQAAAASAAAAAAAAAAAAAAAAAAAAAEAAABQAAAAAAAAAAAA4D8AAAAAAADgPwAAAAAAAOA/AAAAAAAA4D8AAAAAAADgPwAAAAAAAOA/AAAAAAAA4D8AAAAAAADgPwAAAAAAAOA/AAAAAAAA4D8CAAAAjAAAAAAAAAAAAAAAAMy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bAAAADAAAABAAAAAAAAAAAAAAAAAAAAAAAAAAHgAAAGgAAAAAAAAAAAAAAAAAAAAAAAAAAAAAABAnAAAQJwAAAAAAAAAAAAAAAAAAAAAAAAAAAAAAAAAAAAAAAAAAAAAUAAAAAAAAAMDA/wAAAAAAZAAAADIAAAAAAAAAZAAAAAAAAAB/f38ACgAAAB8AAABUAAAAAMyZBf///wEAAAAAAAAAAAAAAAAAAAAAAAAAAAAAAAAAAAAAAAAAAAAAAAJ/f38AgICAA8zMzADAwP8Af39/AAAAAAAAAAAAAAAAAP///wAAAAAAIQAAABgAAAAUAAAANQIAANQIAABZLgAAsCE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" y="1435100"/>
            <a:ext cx="7175500" cy="40411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CCCCFF"/>
      </a:hlink>
      <a:folHlink>
        <a:srgbClr val="B2B2B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FERNANDO</cp:lastModifiedBy>
  <cp:revision>0</cp:revision>
  <dcterms:created xsi:type="dcterms:W3CDTF">2020-03-10T19:30:37Z</dcterms:created>
  <dcterms:modified xsi:type="dcterms:W3CDTF">2020-05-15T15:37:26Z</dcterms:modified>
</cp:coreProperties>
</file>